
<file path=[Content_Types].xml><?xml version="1.0" encoding="utf-8"?>
<Types xmlns="http://schemas.openxmlformats.org/package/2006/content-types">
  <Default Extension="png" ContentType="image/png"/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Masters/slideMaster2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slideLayouts/slideLayout15.xml" ContentType="application/vnd.openxmlformats-officedocument.presentationml.slideLayout+xml"/>
  <Override PartName="/ppt/slideLayouts/slideLayout16.xml" ContentType="application/vnd.openxmlformats-officedocument.presentationml.slideLayout+xml"/>
  <Override PartName="/ppt/slideLayouts/slideLayout17.xml" ContentType="application/vnd.openxmlformats-officedocument.presentationml.slideLayout+xml"/>
  <Override PartName="/ppt/slideLayouts/slideLayout18.xml" ContentType="application/vnd.openxmlformats-officedocument.presentationml.slideLayout+xml"/>
  <Override PartName="/ppt/theme/theme2.xml" ContentType="application/vnd.openxmlformats-officedocument.theme+xml"/>
  <Override PartName="/ppt/theme/theme3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howSpecialPlsOnTitleSld="0" saveSubsetFonts="1">
  <p:sldMasterIdLst>
    <p:sldMasterId id="2147483696" r:id="rId1"/>
    <p:sldMasterId id="2147483710" r:id="rId2"/>
  </p:sldMasterIdLst>
  <p:notesMasterIdLst>
    <p:notesMasterId r:id="rId19"/>
  </p:notesMasterIdLst>
  <p:sldIdLst>
    <p:sldId id="256" r:id="rId3"/>
    <p:sldId id="259" r:id="rId4"/>
    <p:sldId id="281" r:id="rId5"/>
    <p:sldId id="285" r:id="rId6"/>
    <p:sldId id="257" r:id="rId7"/>
    <p:sldId id="282" r:id="rId8"/>
    <p:sldId id="264" r:id="rId9"/>
    <p:sldId id="262" r:id="rId10"/>
    <p:sldId id="265" r:id="rId11"/>
    <p:sldId id="266" r:id="rId12"/>
    <p:sldId id="261" r:id="rId13"/>
    <p:sldId id="288" r:id="rId14"/>
    <p:sldId id="267" r:id="rId15"/>
    <p:sldId id="270" r:id="rId16"/>
    <p:sldId id="284" r:id="rId17"/>
    <p:sldId id="272" r:id="rId18"/>
  </p:sldIdLst>
  <p:sldSz cx="9144000" cy="6858000" type="screen4x3"/>
  <p:notesSz cx="6858000" cy="9144000"/>
  <p:defaultTextStyle>
    <a:defPPr>
      <a:defRPr lang="ru-RU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160">
          <p15:clr>
            <a:srgbClr val="A4A3A4"/>
          </p15:clr>
        </p15:guide>
        <p15:guide id="2" pos="2880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CC6600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5620"/>
    <p:restoredTop sz="94660"/>
  </p:normalViewPr>
  <p:slideViewPr>
    <p:cSldViewPr>
      <p:cViewPr varScale="1">
        <p:scale>
          <a:sx n="69" d="100"/>
          <a:sy n="69" d="100"/>
        </p:scale>
        <p:origin x="1416" y="72"/>
      </p:cViewPr>
      <p:guideLst>
        <p:guide orient="horz" pos="216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6.xml"/><Relationship Id="rId13" Type="http://schemas.openxmlformats.org/officeDocument/2006/relationships/slide" Target="slides/slide11.xml"/><Relationship Id="rId18" Type="http://schemas.openxmlformats.org/officeDocument/2006/relationships/slide" Target="slides/slide16.xml"/><Relationship Id="rId3" Type="http://schemas.openxmlformats.org/officeDocument/2006/relationships/slide" Target="slides/slide1.xml"/><Relationship Id="rId21" Type="http://schemas.openxmlformats.org/officeDocument/2006/relationships/viewProps" Target="viewProps.xml"/><Relationship Id="rId7" Type="http://schemas.openxmlformats.org/officeDocument/2006/relationships/slide" Target="slides/slide5.xml"/><Relationship Id="rId12" Type="http://schemas.openxmlformats.org/officeDocument/2006/relationships/slide" Target="slides/slide10.xml"/><Relationship Id="rId17" Type="http://schemas.openxmlformats.org/officeDocument/2006/relationships/slide" Target="slides/slide15.xml"/><Relationship Id="rId2" Type="http://schemas.openxmlformats.org/officeDocument/2006/relationships/slideMaster" Target="slideMasters/slideMaster2.xml"/><Relationship Id="rId16" Type="http://schemas.openxmlformats.org/officeDocument/2006/relationships/slide" Target="slides/slide14.xml"/><Relationship Id="rId20" Type="http://schemas.openxmlformats.org/officeDocument/2006/relationships/presProps" Target="presProp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4.xml"/><Relationship Id="rId11" Type="http://schemas.openxmlformats.org/officeDocument/2006/relationships/slide" Target="slides/slide9.xml"/><Relationship Id="rId5" Type="http://schemas.openxmlformats.org/officeDocument/2006/relationships/slide" Target="slides/slide3.xml"/><Relationship Id="rId15" Type="http://schemas.openxmlformats.org/officeDocument/2006/relationships/slide" Target="slides/slide13.xml"/><Relationship Id="rId23" Type="http://schemas.openxmlformats.org/officeDocument/2006/relationships/tableStyles" Target="tableStyles.xml"/><Relationship Id="rId10" Type="http://schemas.openxmlformats.org/officeDocument/2006/relationships/slide" Target="slides/slide8.xml"/><Relationship Id="rId19" Type="http://schemas.openxmlformats.org/officeDocument/2006/relationships/notesMaster" Target="notesMasters/notesMaster1.xml"/><Relationship Id="rId4" Type="http://schemas.openxmlformats.org/officeDocument/2006/relationships/slide" Target="slides/slide2.xml"/><Relationship Id="rId9" Type="http://schemas.openxmlformats.org/officeDocument/2006/relationships/slide" Target="slides/slide7.xml"/><Relationship Id="rId14" Type="http://schemas.openxmlformats.org/officeDocument/2006/relationships/slide" Target="slides/slide12.xml"/><Relationship Id="rId22" Type="http://schemas.openxmlformats.org/officeDocument/2006/relationships/theme" Target="theme/theme1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3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Верхний колонтитул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ru-RU"/>
          </a:p>
        </p:txBody>
      </p:sp>
      <p:sp>
        <p:nvSpPr>
          <p:cNvPr id="3" name="Дата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B3DD5ED6-16AE-410F-8EE3-C9EB3D73C7AD}" type="datetimeFigureOut">
              <a:rPr lang="ru-RU" smtClean="0"/>
              <a:pPr/>
              <a:t>14.02.2020</a:t>
            </a:fld>
            <a:endParaRPr lang="ru-RU"/>
          </a:p>
        </p:txBody>
      </p:sp>
      <p:sp>
        <p:nvSpPr>
          <p:cNvPr id="4" name="Образ слайда 3"/>
          <p:cNvSpPr>
            <a:spLocks noGrp="1" noRot="1" noChangeAspect="1"/>
          </p:cNvSpPr>
          <p:nvPr>
            <p:ph type="sldImg" idx="2"/>
          </p:nvPr>
        </p:nvSpPr>
        <p:spPr>
          <a:xfrm>
            <a:off x="1143000" y="685800"/>
            <a:ext cx="4572000" cy="34290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ru-RU"/>
          </a:p>
        </p:txBody>
      </p:sp>
      <p:sp>
        <p:nvSpPr>
          <p:cNvPr id="5" name="Заметки 4"/>
          <p:cNvSpPr>
            <a:spLocks noGrp="1"/>
          </p:cNvSpPr>
          <p:nvPr>
            <p:ph type="body" sz="quarter" idx="3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9B872FCA-DFA1-4CB8-ABB6-59B9F04591C9}" type="slidenum">
              <a:rPr lang="ru-RU" smtClean="0"/>
              <a:pPr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977200252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6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Образ слайда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Заметки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ru-RU" dirty="0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9B872FCA-DFA1-4CB8-ABB6-59B9F04591C9}" type="slidenum">
              <a:rPr lang="ru-RU" smtClean="0"/>
              <a:pPr/>
              <a:t>1</a:t>
            </a:fld>
            <a:endParaRPr lang="ru-RU"/>
          </a:p>
        </p:txBody>
      </p:sp>
    </p:spTree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Образ слайда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Заметки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ru-RU" dirty="0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9B872FCA-DFA1-4CB8-ABB6-59B9F04591C9}" type="slidenum">
              <a:rPr lang="ru-RU" smtClean="0"/>
              <a:pPr/>
              <a:t>4</a:t>
            </a:fld>
            <a:endParaRPr lang="ru-RU"/>
          </a:p>
        </p:txBody>
      </p:sp>
    </p:spTree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Образ слайда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Заметки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ru-RU" dirty="0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9B872FCA-DFA1-4CB8-ABB6-59B9F04591C9}" type="slidenum">
              <a:rPr lang="ru-RU" smtClean="0"/>
              <a:pPr/>
              <a:t>16</a:t>
            </a:fld>
            <a:endParaRPr lang="ru-RU"/>
          </a:p>
        </p:txBody>
      </p:sp>
    </p:spTree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Титульны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ctrTitle"/>
          </p:nvPr>
        </p:nvSpPr>
        <p:spPr>
          <a:xfrm>
            <a:off x="730250" y="1905000"/>
            <a:ext cx="7681913" cy="1523495"/>
          </a:xfrm>
        </p:spPr>
        <p:txBody>
          <a:bodyPr>
            <a:noAutofit/>
          </a:bodyPr>
          <a:lstStyle>
            <a:lvl1pPr>
              <a:lnSpc>
                <a:spcPct val="90000"/>
              </a:lnSpc>
              <a:defRPr sz="5400"/>
            </a:lvl1pPr>
          </a:lstStyle>
          <a:p>
            <a:r>
              <a:rPr lang="ru-RU" noProof="0" smtClean="0"/>
              <a:t>Образец заголовка</a:t>
            </a:r>
            <a:endParaRPr lang="ru-RU" noProof="0"/>
          </a:p>
        </p:txBody>
      </p:sp>
      <p:sp>
        <p:nvSpPr>
          <p:cNvPr id="3" name="Подзаголовок 2"/>
          <p:cNvSpPr>
            <a:spLocks noGrp="1"/>
          </p:cNvSpPr>
          <p:nvPr>
            <p:ph type="subTitle" idx="1"/>
          </p:nvPr>
        </p:nvSpPr>
        <p:spPr>
          <a:xfrm>
            <a:off x="730249" y="4344988"/>
            <a:ext cx="7681913" cy="461665"/>
          </a:xfrm>
        </p:spPr>
        <p:txBody>
          <a:bodyPr>
            <a:noAutofit/>
          </a:bodyPr>
          <a:lstStyle>
            <a:lvl1pPr marL="0" indent="0" algn="l">
              <a:lnSpc>
                <a:spcPct val="90000"/>
              </a:lnSpc>
              <a:spcBef>
                <a:spcPts val="0"/>
              </a:spcBef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182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363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545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727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5909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09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272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454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ru-RU" noProof="0" smtClean="0"/>
              <a:t>Образец подзаголовка</a:t>
            </a:r>
            <a:endParaRPr lang="ru-RU" noProof="0"/>
          </a:p>
        </p:txBody>
      </p:sp>
    </p:spTree>
  </p:cSld>
  <p:clrMapOvr>
    <a:masterClrMapping/>
  </p:clrMapOvr>
  <p:transition>
    <p:fade/>
  </p:transition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1_ролик, видео и прочие особые слайды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ctrTitle"/>
          </p:nvPr>
        </p:nvSpPr>
        <p:spPr>
          <a:xfrm>
            <a:off x="1369219" y="649805"/>
            <a:ext cx="7043208" cy="1523494"/>
          </a:xfrm>
        </p:spPr>
        <p:txBody>
          <a:bodyPr anchor="ctr" anchorCtr="0">
            <a:noAutofit/>
          </a:bodyPr>
          <a:lstStyle>
            <a:lvl1pPr>
              <a:lnSpc>
                <a:spcPct val="90000"/>
              </a:lnSpc>
              <a:defRPr sz="5400"/>
            </a:lvl1pPr>
          </a:lstStyle>
          <a:p>
            <a:r>
              <a:rPr lang="ru-RU" noProof="0" smtClean="0"/>
              <a:t>Образец заголовка</a:t>
            </a:r>
            <a:endParaRPr lang="ru-RU" noProof="0"/>
          </a:p>
        </p:txBody>
      </p:sp>
      <p:sp>
        <p:nvSpPr>
          <p:cNvPr id="3" name="Подзаголовок 2"/>
          <p:cNvSpPr>
            <a:spLocks noGrp="1"/>
          </p:cNvSpPr>
          <p:nvPr>
            <p:ph type="subTitle" idx="1"/>
          </p:nvPr>
        </p:nvSpPr>
        <p:spPr>
          <a:xfrm>
            <a:off x="1368955" y="4344988"/>
            <a:ext cx="7043208" cy="461665"/>
          </a:xfrm>
        </p:spPr>
        <p:txBody>
          <a:bodyPr>
            <a:noAutofit/>
          </a:bodyPr>
          <a:lstStyle>
            <a:lvl1pPr marL="0" indent="0" algn="l">
              <a:lnSpc>
                <a:spcPct val="90000"/>
              </a:lnSpc>
              <a:spcBef>
                <a:spcPts val="0"/>
              </a:spcBef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182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363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545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727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5909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09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272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454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ru-RU" noProof="0" smtClean="0"/>
              <a:t>Образец подзаголовка</a:t>
            </a:r>
            <a:endParaRPr lang="ru-RU" noProof="0"/>
          </a:p>
        </p:txBody>
      </p:sp>
      <p:sp>
        <p:nvSpPr>
          <p:cNvPr id="7" name="Текст 6"/>
          <p:cNvSpPr>
            <a:spLocks noGrp="1"/>
          </p:cNvSpPr>
          <p:nvPr>
            <p:ph type="body" sz="quarter" idx="10" hasCustomPrompt="1"/>
          </p:nvPr>
        </p:nvSpPr>
        <p:spPr>
          <a:xfrm>
            <a:off x="722049" y="2355850"/>
            <a:ext cx="7690114" cy="1384994"/>
          </a:xfrm>
        </p:spPr>
        <p:txBody>
          <a:bodyPr anchor="t" anchorCtr="0">
            <a:noAutofit/>
            <a:scene3d>
              <a:camera prst="orthographicFront"/>
              <a:lightRig rig="flat" dir="t"/>
            </a:scene3d>
            <a:sp3d extrusionH="88900" contourW="2540">
              <a:bevelT w="38100" h="31750"/>
              <a:contourClr>
                <a:srgbClr val="F4A234"/>
              </a:contourClr>
            </a:sp3d>
          </a:bodyPr>
          <a:lstStyle>
            <a:lvl1pPr marL="0" indent="0" algn="l">
              <a:buFont typeface="Arial" pitchFamily="34" charset="0"/>
              <a:buNone/>
              <a:defRPr kumimoji="0" lang="en-US" sz="7500" b="1" i="1" u="none" strike="noStrike" kern="1200" cap="none" spc="-642" normalizeH="0" baseline="0" noProof="0" dirty="0" smtClean="0">
                <a:ln w="11430"/>
                <a:gradFill>
                  <a:gsLst>
                    <a:gs pos="0">
                      <a:srgbClr val="FF9929">
                        <a:lumMod val="20000"/>
                        <a:lumOff val="80000"/>
                      </a:srgbClr>
                    </a:gs>
                    <a:gs pos="28000">
                      <a:srgbClr val="F8F57B"/>
                    </a:gs>
                    <a:gs pos="62000">
                      <a:srgbClr val="D5B953"/>
                    </a:gs>
                    <a:gs pos="88000">
                      <a:srgbClr val="D1943B"/>
                    </a:gs>
                  </a:gsLst>
                  <a:lin ang="5400000"/>
                </a:gradFill>
                <a:effectLst>
                  <a:outerShdw blurRad="50800" dist="39000" dir="5460000" algn="tl">
                    <a:srgbClr val="000000">
                      <a:alpha val="38000"/>
                    </a:srgbClr>
                  </a:outerShdw>
                </a:effectLst>
                <a:uLnTx/>
                <a:uFillTx/>
                <a:latin typeface="+mn-lt"/>
                <a:ea typeface="+mn-ea"/>
                <a:cs typeface="+mn-cs"/>
              </a:defRPr>
            </a:lvl1pPr>
          </a:lstStyle>
          <a:p>
            <a:pPr lvl="0"/>
            <a:r>
              <a:rPr lang="ru-RU" noProof="0" smtClean="0"/>
              <a:t>щелкните, чтобы…</a:t>
            </a:r>
          </a:p>
        </p:txBody>
      </p:sp>
    </p:spTree>
  </p:cSld>
  <p:clrMapOvr>
    <a:masterClrMapping/>
  </p:clrMapOvr>
  <p:transition>
    <p:fade/>
  </p:transition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1_заголовок и объек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noProof="0" smtClean="0"/>
              <a:t>Образец заголовка</a:t>
            </a:r>
            <a:endParaRPr lang="ru-RU" noProof="0"/>
          </a:p>
        </p:txBody>
      </p:sp>
      <p:sp>
        <p:nvSpPr>
          <p:cNvPr id="6" name="Текст 5"/>
          <p:cNvSpPr>
            <a:spLocks noGrp="1"/>
          </p:cNvSpPr>
          <p:nvPr>
            <p:ph type="body" sz="quarter" idx="10"/>
          </p:nvPr>
        </p:nvSpPr>
        <p:spPr>
          <a:xfrm>
            <a:off x="381000" y="1411552"/>
            <a:ext cx="8382000" cy="2210862"/>
          </a:xfrm>
        </p:spPr>
        <p:txBody>
          <a:bodyPr/>
          <a:lstStyle>
            <a:lvl1pPr>
              <a:lnSpc>
                <a:spcPct val="90000"/>
              </a:lnSpc>
              <a:defRPr/>
            </a:lvl1pPr>
            <a:lvl2pPr>
              <a:lnSpc>
                <a:spcPct val="90000"/>
              </a:lnSpc>
              <a:defRPr/>
            </a:lvl2pPr>
            <a:lvl3pPr>
              <a:lnSpc>
                <a:spcPct val="90000"/>
              </a:lnSpc>
              <a:defRPr/>
            </a:lvl3pPr>
            <a:lvl4pPr>
              <a:lnSpc>
                <a:spcPct val="90000"/>
              </a:lnSpc>
              <a:defRPr/>
            </a:lvl4pPr>
            <a:lvl5pPr>
              <a:lnSpc>
                <a:spcPct val="90000"/>
              </a:lnSpc>
              <a:defRPr/>
            </a:lvl5pPr>
          </a:lstStyle>
          <a:p>
            <a:pPr lvl="0"/>
            <a:r>
              <a:rPr lang="ru-RU" noProof="0" smtClean="0"/>
              <a:t>Образец текста</a:t>
            </a:r>
          </a:p>
          <a:p>
            <a:pPr lvl="1"/>
            <a:r>
              <a:rPr lang="ru-RU" noProof="0" smtClean="0"/>
              <a:t>Второй уровень</a:t>
            </a:r>
          </a:p>
          <a:p>
            <a:pPr lvl="2"/>
            <a:r>
              <a:rPr lang="ru-RU" noProof="0" smtClean="0"/>
              <a:t>Третий уровень</a:t>
            </a:r>
          </a:p>
          <a:p>
            <a:pPr lvl="3"/>
            <a:r>
              <a:rPr lang="ru-RU" noProof="0" smtClean="0"/>
              <a:t>Четвертый уровень</a:t>
            </a:r>
          </a:p>
          <a:p>
            <a:pPr lvl="4"/>
            <a:r>
              <a:rPr lang="ru-RU" noProof="0" smtClean="0"/>
              <a:t>Пятый уровень</a:t>
            </a:r>
            <a:endParaRPr lang="ru-RU" noProof="0"/>
          </a:p>
        </p:txBody>
      </p:sp>
    </p:spTree>
  </p:cSld>
  <p:clrMapOvr>
    <a:masterClrMapping/>
  </p:clrMapOvr>
  <p:transition>
    <p:fade/>
  </p:transition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Заголовок и объек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noProof="0" smtClean="0"/>
              <a:t>Образец заголовка</a:t>
            </a:r>
            <a:endParaRPr lang="ru-RU" noProof="0"/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>
          <a:xfrm>
            <a:off x="381000" y="1412875"/>
            <a:ext cx="8382000" cy="2210862"/>
          </a:xfrm>
        </p:spPr>
        <p:txBody>
          <a:bodyPr/>
          <a:lstStyle>
            <a:lvl1pPr>
              <a:lnSpc>
                <a:spcPct val="90000"/>
              </a:lnSpc>
              <a:defRPr/>
            </a:lvl1pPr>
            <a:lvl2pPr>
              <a:lnSpc>
                <a:spcPct val="90000"/>
              </a:lnSpc>
              <a:defRPr/>
            </a:lvl2pPr>
            <a:lvl3pPr>
              <a:lnSpc>
                <a:spcPct val="90000"/>
              </a:lnSpc>
              <a:defRPr/>
            </a:lvl3pPr>
            <a:lvl4pPr>
              <a:lnSpc>
                <a:spcPct val="90000"/>
              </a:lnSpc>
              <a:defRPr/>
            </a:lvl4pPr>
            <a:lvl5pPr>
              <a:lnSpc>
                <a:spcPct val="90000"/>
              </a:lnSpc>
              <a:defRPr/>
            </a:lvl5pPr>
          </a:lstStyle>
          <a:p>
            <a:pPr lvl="0"/>
            <a:r>
              <a:rPr lang="ru-RU" noProof="0" smtClean="0"/>
              <a:t>Образец текста</a:t>
            </a:r>
          </a:p>
          <a:p>
            <a:pPr lvl="1"/>
            <a:r>
              <a:rPr lang="ru-RU" noProof="0" smtClean="0"/>
              <a:t>Второй уровень</a:t>
            </a:r>
          </a:p>
          <a:p>
            <a:pPr lvl="2"/>
            <a:r>
              <a:rPr lang="ru-RU" noProof="0" smtClean="0"/>
              <a:t>Третий уровень</a:t>
            </a:r>
          </a:p>
          <a:p>
            <a:pPr lvl="3"/>
            <a:r>
              <a:rPr lang="ru-RU" noProof="0" smtClean="0"/>
              <a:t>Четвертый уровень</a:t>
            </a:r>
          </a:p>
          <a:p>
            <a:pPr lvl="4"/>
            <a:r>
              <a:rPr lang="ru-RU" noProof="0" smtClean="0"/>
              <a:t>Пятый уровень</a:t>
            </a:r>
            <a:endParaRPr lang="ru-RU" noProof="0"/>
          </a:p>
        </p:txBody>
      </p:sp>
    </p:spTree>
  </p:cSld>
  <p:clrMapOvr>
    <a:masterClrMapping/>
  </p:clrMapOvr>
  <p:transition>
    <p:fade/>
  </p:transition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Два объект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noProof="0" smtClean="0"/>
              <a:t>Образец заголовка</a:t>
            </a:r>
            <a:endParaRPr lang="ru-RU" noProof="0"/>
          </a:p>
        </p:txBody>
      </p:sp>
      <p:sp>
        <p:nvSpPr>
          <p:cNvPr id="3" name="Объект 2"/>
          <p:cNvSpPr>
            <a:spLocks noGrp="1"/>
          </p:cNvSpPr>
          <p:nvPr>
            <p:ph sz="half" idx="1"/>
          </p:nvPr>
        </p:nvSpPr>
        <p:spPr>
          <a:xfrm>
            <a:off x="381000" y="1411553"/>
            <a:ext cx="4114800" cy="1742015"/>
          </a:xfrm>
        </p:spPr>
        <p:txBody>
          <a:bodyPr/>
          <a:lstStyle>
            <a:lvl1pPr marL="339976" indent="-339976">
              <a:lnSpc>
                <a:spcPct val="90000"/>
              </a:lnSpc>
              <a:defRPr sz="2800"/>
            </a:lvl1pPr>
            <a:lvl2pPr marL="673338" indent="-325424">
              <a:lnSpc>
                <a:spcPct val="90000"/>
              </a:lnSpc>
              <a:defRPr sz="2400"/>
            </a:lvl2pPr>
            <a:lvl3pPr marL="953785" indent="-288384">
              <a:lnSpc>
                <a:spcPct val="90000"/>
              </a:lnSpc>
              <a:defRPr sz="2000"/>
            </a:lvl3pPr>
            <a:lvl4pPr marL="1227618" indent="-273833">
              <a:lnSpc>
                <a:spcPct val="90000"/>
              </a:lnSpc>
              <a:defRPr sz="1800"/>
            </a:lvl4pPr>
            <a:lvl5pPr marL="1516002" indent="-280447">
              <a:lnSpc>
                <a:spcPct val="90000"/>
              </a:lnSpc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ru-RU" noProof="0" smtClean="0"/>
              <a:t>Образец текста</a:t>
            </a:r>
          </a:p>
          <a:p>
            <a:pPr lvl="1"/>
            <a:r>
              <a:rPr lang="ru-RU" noProof="0" smtClean="0"/>
              <a:t>Второй уровень</a:t>
            </a:r>
          </a:p>
          <a:p>
            <a:pPr lvl="2"/>
            <a:r>
              <a:rPr lang="ru-RU" noProof="0" smtClean="0"/>
              <a:t>Третий уровень</a:t>
            </a:r>
          </a:p>
          <a:p>
            <a:pPr lvl="3"/>
            <a:r>
              <a:rPr lang="ru-RU" noProof="0" smtClean="0"/>
              <a:t>Четвертый уровень</a:t>
            </a:r>
          </a:p>
          <a:p>
            <a:pPr lvl="4"/>
            <a:r>
              <a:rPr lang="ru-RU" noProof="0" smtClean="0"/>
              <a:t>Пятый уровень</a:t>
            </a:r>
            <a:endParaRPr lang="ru-RU" noProof="0"/>
          </a:p>
        </p:txBody>
      </p:sp>
      <p:sp>
        <p:nvSpPr>
          <p:cNvPr id="4" name="Объект 3"/>
          <p:cNvSpPr>
            <a:spLocks noGrp="1"/>
          </p:cNvSpPr>
          <p:nvPr>
            <p:ph sz="half" idx="2"/>
          </p:nvPr>
        </p:nvSpPr>
        <p:spPr>
          <a:xfrm>
            <a:off x="4648200" y="1411553"/>
            <a:ext cx="4114800" cy="1742015"/>
          </a:xfrm>
        </p:spPr>
        <p:txBody>
          <a:bodyPr/>
          <a:lstStyle>
            <a:lvl1pPr marL="347914" indent="-347914">
              <a:lnSpc>
                <a:spcPct val="90000"/>
              </a:lnSpc>
              <a:defRPr sz="2800"/>
            </a:lvl1pPr>
            <a:lvl2pPr marL="673338" indent="-339976">
              <a:lnSpc>
                <a:spcPct val="90000"/>
              </a:lnSpc>
              <a:defRPr sz="2400"/>
            </a:lvl2pPr>
            <a:lvl3pPr marL="961722" indent="-302936">
              <a:lnSpc>
                <a:spcPct val="90000"/>
              </a:lnSpc>
              <a:defRPr sz="2000"/>
            </a:lvl3pPr>
            <a:lvl4pPr marL="1227618" indent="-265896">
              <a:lnSpc>
                <a:spcPct val="90000"/>
              </a:lnSpc>
              <a:defRPr sz="1800"/>
            </a:lvl4pPr>
            <a:lvl5pPr marL="1516002" indent="-273833">
              <a:lnSpc>
                <a:spcPct val="90000"/>
              </a:lnSpc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ru-RU" noProof="0" smtClean="0"/>
              <a:t>Образец текста</a:t>
            </a:r>
          </a:p>
          <a:p>
            <a:pPr lvl="1"/>
            <a:r>
              <a:rPr lang="ru-RU" noProof="0" smtClean="0"/>
              <a:t>Второй уровень</a:t>
            </a:r>
          </a:p>
          <a:p>
            <a:pPr lvl="2"/>
            <a:r>
              <a:rPr lang="ru-RU" noProof="0" smtClean="0"/>
              <a:t>Третий уровень</a:t>
            </a:r>
          </a:p>
          <a:p>
            <a:pPr lvl="3"/>
            <a:r>
              <a:rPr lang="ru-RU" noProof="0" smtClean="0"/>
              <a:t>Четвертый уровень</a:t>
            </a:r>
          </a:p>
          <a:p>
            <a:pPr lvl="4"/>
            <a:r>
              <a:rPr lang="ru-RU" noProof="0" smtClean="0"/>
              <a:t>Пятый уровень</a:t>
            </a:r>
            <a:endParaRPr lang="ru-RU" noProof="0"/>
          </a:p>
        </p:txBody>
      </p:sp>
    </p:spTree>
  </p:cSld>
  <p:clrMapOvr>
    <a:masterClrMapping/>
  </p:clrMapOvr>
  <p:transition>
    <p:fade/>
  </p:transition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Сравнение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ru-RU" noProof="0" smtClean="0"/>
              <a:t>Образец заголовка</a:t>
            </a:r>
            <a:endParaRPr lang="ru-RU" noProof="0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381000" y="1757802"/>
            <a:ext cx="4114800" cy="346249"/>
          </a:xfrm>
        </p:spPr>
        <p:txBody>
          <a:bodyPr anchor="b"/>
          <a:lstStyle>
            <a:lvl1pPr marL="0" indent="0">
              <a:lnSpc>
                <a:spcPct val="90000"/>
              </a:lnSpc>
              <a:spcBef>
                <a:spcPts val="0"/>
              </a:spcBef>
              <a:buNone/>
              <a:defRPr sz="2500" b="1"/>
            </a:lvl1pPr>
            <a:lvl2pPr marL="457182" indent="0">
              <a:buNone/>
              <a:defRPr sz="2000" b="1"/>
            </a:lvl2pPr>
            <a:lvl3pPr marL="914363" indent="0">
              <a:buNone/>
              <a:defRPr sz="1800" b="1"/>
            </a:lvl3pPr>
            <a:lvl4pPr marL="1371545" indent="0">
              <a:buNone/>
              <a:defRPr sz="1600" b="1"/>
            </a:lvl4pPr>
            <a:lvl5pPr marL="1828727" indent="0">
              <a:buNone/>
              <a:defRPr sz="1600" b="1"/>
            </a:lvl5pPr>
            <a:lvl6pPr marL="2285909" indent="0">
              <a:buNone/>
              <a:defRPr sz="1600" b="1"/>
            </a:lvl6pPr>
            <a:lvl7pPr marL="2743090" indent="0">
              <a:buNone/>
              <a:defRPr sz="1600" b="1"/>
            </a:lvl7pPr>
            <a:lvl8pPr marL="3200272" indent="0">
              <a:buNone/>
              <a:defRPr sz="1600" b="1"/>
            </a:lvl8pPr>
            <a:lvl9pPr marL="3657454" indent="0">
              <a:buNone/>
              <a:defRPr sz="1600" b="1"/>
            </a:lvl9pPr>
          </a:lstStyle>
          <a:p>
            <a:pPr lvl="0"/>
            <a:r>
              <a:rPr lang="ru-RU" noProof="0" smtClean="0"/>
              <a:t>Образец текста</a:t>
            </a:r>
          </a:p>
        </p:txBody>
      </p:sp>
      <p:sp>
        <p:nvSpPr>
          <p:cNvPr id="4" name="Объект 3"/>
          <p:cNvSpPr>
            <a:spLocks noGrp="1"/>
          </p:cNvSpPr>
          <p:nvPr>
            <p:ph sz="half" idx="2"/>
          </p:nvPr>
        </p:nvSpPr>
        <p:spPr>
          <a:xfrm>
            <a:off x="380999" y="2174875"/>
            <a:ext cx="4114800" cy="1537344"/>
          </a:xfrm>
        </p:spPr>
        <p:txBody>
          <a:bodyPr/>
          <a:lstStyle>
            <a:lvl1pPr marL="281770" indent="-281770">
              <a:defRPr sz="2300"/>
            </a:lvl1pPr>
            <a:lvl2pPr marL="562218" indent="-265896">
              <a:defRPr sz="2000"/>
            </a:lvl2pPr>
            <a:lvl3pPr marL="813562" indent="-243407">
              <a:defRPr sz="1800"/>
            </a:lvl3pPr>
            <a:lvl4pPr marL="1050354" indent="-228856">
              <a:defRPr sz="1700"/>
            </a:lvl4pPr>
            <a:lvl5pPr marL="1279210" indent="-206367">
              <a:defRPr sz="17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ru-RU" noProof="0" smtClean="0"/>
              <a:t>Образец текста</a:t>
            </a:r>
          </a:p>
          <a:p>
            <a:pPr lvl="1"/>
            <a:r>
              <a:rPr lang="ru-RU" noProof="0" smtClean="0"/>
              <a:t>Второй уровень</a:t>
            </a:r>
          </a:p>
          <a:p>
            <a:pPr lvl="2"/>
            <a:r>
              <a:rPr lang="ru-RU" noProof="0" smtClean="0"/>
              <a:t>Третий уровень</a:t>
            </a:r>
          </a:p>
          <a:p>
            <a:pPr lvl="3"/>
            <a:r>
              <a:rPr lang="ru-RU" noProof="0" smtClean="0"/>
              <a:t>Четвертый уровень</a:t>
            </a:r>
          </a:p>
          <a:p>
            <a:pPr lvl="4"/>
            <a:r>
              <a:rPr lang="ru-RU" noProof="0" smtClean="0"/>
              <a:t>Пятый уровень</a:t>
            </a:r>
            <a:endParaRPr lang="ru-RU" noProof="0"/>
          </a:p>
        </p:txBody>
      </p:sp>
      <p:sp>
        <p:nvSpPr>
          <p:cNvPr id="5" name="Текст 4"/>
          <p:cNvSpPr>
            <a:spLocks noGrp="1"/>
          </p:cNvSpPr>
          <p:nvPr>
            <p:ph type="body" sz="quarter" idx="3"/>
          </p:nvPr>
        </p:nvSpPr>
        <p:spPr>
          <a:xfrm>
            <a:off x="4645981" y="1757802"/>
            <a:ext cx="4117019" cy="346249"/>
          </a:xfrm>
        </p:spPr>
        <p:txBody>
          <a:bodyPr anchor="b"/>
          <a:lstStyle>
            <a:lvl1pPr marL="0" indent="0">
              <a:lnSpc>
                <a:spcPct val="90000"/>
              </a:lnSpc>
              <a:spcBef>
                <a:spcPts val="0"/>
              </a:spcBef>
              <a:buNone/>
              <a:defRPr sz="2500" b="1"/>
            </a:lvl1pPr>
            <a:lvl2pPr marL="457182" indent="0">
              <a:buNone/>
              <a:defRPr sz="2000" b="1"/>
            </a:lvl2pPr>
            <a:lvl3pPr marL="914363" indent="0">
              <a:buNone/>
              <a:defRPr sz="1800" b="1"/>
            </a:lvl3pPr>
            <a:lvl4pPr marL="1371545" indent="0">
              <a:buNone/>
              <a:defRPr sz="1600" b="1"/>
            </a:lvl4pPr>
            <a:lvl5pPr marL="1828727" indent="0">
              <a:buNone/>
              <a:defRPr sz="1600" b="1"/>
            </a:lvl5pPr>
            <a:lvl6pPr marL="2285909" indent="0">
              <a:buNone/>
              <a:defRPr sz="1600" b="1"/>
            </a:lvl6pPr>
            <a:lvl7pPr marL="2743090" indent="0">
              <a:buNone/>
              <a:defRPr sz="1600" b="1"/>
            </a:lvl7pPr>
            <a:lvl8pPr marL="3200272" indent="0">
              <a:buNone/>
              <a:defRPr sz="1600" b="1"/>
            </a:lvl8pPr>
            <a:lvl9pPr marL="3657454" indent="0">
              <a:buNone/>
              <a:defRPr sz="1600" b="1"/>
            </a:lvl9pPr>
          </a:lstStyle>
          <a:p>
            <a:pPr lvl="0"/>
            <a:r>
              <a:rPr lang="ru-RU" noProof="0" smtClean="0"/>
              <a:t>Образец текста</a:t>
            </a:r>
          </a:p>
        </p:txBody>
      </p:sp>
      <p:sp>
        <p:nvSpPr>
          <p:cNvPr id="6" name="Объект 5"/>
          <p:cNvSpPr>
            <a:spLocks noGrp="1"/>
          </p:cNvSpPr>
          <p:nvPr>
            <p:ph sz="quarter" idx="4"/>
          </p:nvPr>
        </p:nvSpPr>
        <p:spPr>
          <a:xfrm>
            <a:off x="4645026" y="2174875"/>
            <a:ext cx="4117974" cy="1537344"/>
          </a:xfrm>
        </p:spPr>
        <p:txBody>
          <a:bodyPr/>
          <a:lstStyle>
            <a:lvl1pPr marL="296321" indent="-296321">
              <a:defRPr sz="2300"/>
            </a:lvl1pPr>
            <a:lvl2pPr marL="570155" indent="-273833">
              <a:defRPr sz="2000"/>
            </a:lvl2pPr>
            <a:lvl3pPr marL="821499" indent="-244730">
              <a:defRPr sz="1800"/>
            </a:lvl3pPr>
            <a:lvl4pPr marL="1050354" indent="-236793">
              <a:defRPr sz="1700"/>
            </a:lvl4pPr>
            <a:lvl5pPr marL="1279210" indent="-220919">
              <a:defRPr sz="17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ru-RU" noProof="0" smtClean="0"/>
              <a:t>Образец текста</a:t>
            </a:r>
          </a:p>
          <a:p>
            <a:pPr lvl="1"/>
            <a:r>
              <a:rPr lang="ru-RU" noProof="0" smtClean="0"/>
              <a:t>Второй уровень</a:t>
            </a:r>
          </a:p>
          <a:p>
            <a:pPr lvl="2"/>
            <a:r>
              <a:rPr lang="ru-RU" noProof="0" smtClean="0"/>
              <a:t>Третий уровень</a:t>
            </a:r>
          </a:p>
          <a:p>
            <a:pPr lvl="3"/>
            <a:r>
              <a:rPr lang="ru-RU" noProof="0" smtClean="0"/>
              <a:t>Четвертый уровень</a:t>
            </a:r>
          </a:p>
          <a:p>
            <a:pPr lvl="4"/>
            <a:r>
              <a:rPr lang="ru-RU" noProof="0" smtClean="0"/>
              <a:t>Пятый уровень</a:t>
            </a:r>
            <a:endParaRPr lang="ru-RU" noProof="0"/>
          </a:p>
        </p:txBody>
      </p:sp>
    </p:spTree>
  </p:cSld>
  <p:clrMapOvr>
    <a:masterClrMapping/>
  </p:clrMapOvr>
  <p:transition>
    <p:fade/>
  </p:transition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Только заголовок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noProof="0" smtClean="0"/>
              <a:t>Образец заголовка</a:t>
            </a:r>
            <a:endParaRPr lang="ru-RU" noProof="0"/>
          </a:p>
        </p:txBody>
      </p:sp>
    </p:spTree>
  </p:cSld>
  <p:clrMapOvr>
    <a:masterClrMapping/>
  </p:clrMapOvr>
  <p:transition>
    <p:fade/>
  </p:transition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Пусто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  <p:transition>
    <p:fade/>
  </p:transition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WALKIN: печать с использованием оттенков серого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  <p:transition>
    <p:fade/>
  </p:transition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2_Заголовок и объек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 bwMode="white"/>
        <p:txBody>
          <a:bodyPr/>
          <a:lstStyle/>
          <a:p>
            <a:r>
              <a:rPr lang="ru-RU" noProof="0" smtClean="0"/>
              <a:t>Образец заголовка</a:t>
            </a:r>
            <a:endParaRPr lang="ru-RU" noProof="0"/>
          </a:p>
        </p:txBody>
      </p:sp>
      <p:sp>
        <p:nvSpPr>
          <p:cNvPr id="6" name="Текст 5"/>
          <p:cNvSpPr>
            <a:spLocks noGrp="1"/>
          </p:cNvSpPr>
          <p:nvPr>
            <p:ph type="body" sz="quarter" idx="10"/>
          </p:nvPr>
        </p:nvSpPr>
        <p:spPr bwMode="white">
          <a:xfrm>
            <a:off x="381000" y="1411553"/>
            <a:ext cx="8382000" cy="2200602"/>
          </a:xfrm>
        </p:spPr>
        <p:txBody>
          <a:bodyPr/>
          <a:lstStyle>
            <a:lvl1pPr>
              <a:buClr>
                <a:schemeClr val="tx1"/>
              </a:buClr>
              <a:buSzPct val="70000"/>
              <a:buFont typeface="Wingdings" pitchFamily="2" charset="2"/>
              <a:buChar char="l"/>
              <a:defRPr/>
            </a:lvl1pPr>
            <a:lvl2pPr>
              <a:buClr>
                <a:schemeClr val="tx1"/>
              </a:buClr>
              <a:buSzPct val="70000"/>
              <a:buFont typeface="Wingdings" pitchFamily="2" charset="2"/>
              <a:buChar char="l"/>
              <a:defRPr/>
            </a:lvl2pPr>
            <a:lvl3pPr>
              <a:buClr>
                <a:schemeClr val="tx1"/>
              </a:buClr>
              <a:buSzPct val="70000"/>
              <a:buFont typeface="Wingdings" pitchFamily="2" charset="2"/>
              <a:buChar char="l"/>
              <a:defRPr/>
            </a:lvl3pPr>
            <a:lvl4pPr>
              <a:buClr>
                <a:schemeClr val="tx1"/>
              </a:buClr>
              <a:buSzPct val="70000"/>
              <a:buFont typeface="Wingdings" pitchFamily="2" charset="2"/>
              <a:buChar char="l"/>
              <a:defRPr/>
            </a:lvl4pPr>
            <a:lvl5pPr>
              <a:buClr>
                <a:schemeClr val="tx1"/>
              </a:buClr>
              <a:buSzPct val="70000"/>
              <a:buFont typeface="Wingdings" pitchFamily="2" charset="2"/>
              <a:buChar char="l"/>
              <a:defRPr/>
            </a:lvl5pPr>
          </a:lstStyle>
          <a:p>
            <a:pPr lvl="0"/>
            <a:r>
              <a:rPr lang="ru-RU" noProof="0" smtClean="0"/>
              <a:t>Образец текста</a:t>
            </a:r>
          </a:p>
          <a:p>
            <a:pPr lvl="1"/>
            <a:r>
              <a:rPr lang="ru-RU" noProof="0" smtClean="0"/>
              <a:t>Второй уровень</a:t>
            </a:r>
          </a:p>
          <a:p>
            <a:pPr lvl="2"/>
            <a:r>
              <a:rPr lang="ru-RU" noProof="0" smtClean="0"/>
              <a:t>Третий уровень</a:t>
            </a:r>
          </a:p>
          <a:p>
            <a:pPr lvl="3"/>
            <a:r>
              <a:rPr lang="ru-RU" noProof="0" smtClean="0"/>
              <a:t>Четвертый уровень</a:t>
            </a:r>
          </a:p>
          <a:p>
            <a:pPr lvl="4"/>
            <a:r>
              <a:rPr lang="ru-RU" noProof="0" smtClean="0"/>
              <a:t>Пятый уровень</a:t>
            </a:r>
            <a:endParaRPr lang="ru-RU" noProof="0"/>
          </a:p>
        </p:txBody>
      </p:sp>
    </p:spTree>
  </p:cSld>
  <p:clrMapOvr>
    <a:masterClrMapping/>
  </p:clrMapOvr>
  <p:transition>
    <p:fade/>
  </p:transition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3_Заголовок и объек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 bwMode="white"/>
        <p:txBody>
          <a:bodyPr/>
          <a:lstStyle/>
          <a:p>
            <a:r>
              <a:rPr lang="ru-RU" noProof="0" smtClean="0"/>
              <a:t>Образец заголовка</a:t>
            </a:r>
            <a:endParaRPr lang="ru-RU" noProof="0"/>
          </a:p>
        </p:txBody>
      </p:sp>
      <p:sp>
        <p:nvSpPr>
          <p:cNvPr id="6" name="Текст 5"/>
          <p:cNvSpPr>
            <a:spLocks noGrp="1"/>
          </p:cNvSpPr>
          <p:nvPr>
            <p:ph type="body" sz="quarter" idx="10"/>
          </p:nvPr>
        </p:nvSpPr>
        <p:spPr bwMode="white">
          <a:xfrm>
            <a:off x="381000" y="1411553"/>
            <a:ext cx="8382000" cy="2200602"/>
          </a:xfrm>
        </p:spPr>
        <p:txBody>
          <a:bodyPr/>
          <a:lstStyle>
            <a:lvl1pPr>
              <a:buClr>
                <a:schemeClr val="tx1"/>
              </a:buClr>
              <a:buSzPct val="70000"/>
              <a:buFont typeface="Wingdings" pitchFamily="2" charset="2"/>
              <a:buChar char="l"/>
              <a:defRPr/>
            </a:lvl1pPr>
            <a:lvl2pPr>
              <a:buClr>
                <a:schemeClr val="tx1"/>
              </a:buClr>
              <a:buSzPct val="70000"/>
              <a:buFont typeface="Wingdings" pitchFamily="2" charset="2"/>
              <a:buChar char="l"/>
              <a:defRPr/>
            </a:lvl2pPr>
            <a:lvl3pPr>
              <a:buClr>
                <a:schemeClr val="tx1"/>
              </a:buClr>
              <a:buSzPct val="70000"/>
              <a:buFont typeface="Wingdings" pitchFamily="2" charset="2"/>
              <a:buChar char="l"/>
              <a:defRPr/>
            </a:lvl3pPr>
            <a:lvl4pPr>
              <a:buClr>
                <a:schemeClr val="tx1"/>
              </a:buClr>
              <a:buSzPct val="70000"/>
              <a:buFont typeface="Wingdings" pitchFamily="2" charset="2"/>
              <a:buChar char="l"/>
              <a:defRPr/>
            </a:lvl4pPr>
            <a:lvl5pPr>
              <a:buClr>
                <a:schemeClr val="tx1"/>
              </a:buClr>
              <a:buSzPct val="70000"/>
              <a:buFont typeface="Wingdings" pitchFamily="2" charset="2"/>
              <a:buChar char="l"/>
              <a:defRPr/>
            </a:lvl5pPr>
          </a:lstStyle>
          <a:p>
            <a:pPr lvl="0"/>
            <a:r>
              <a:rPr lang="ru-RU" noProof="0" smtClean="0"/>
              <a:t>Образец текста</a:t>
            </a:r>
          </a:p>
          <a:p>
            <a:pPr lvl="1"/>
            <a:r>
              <a:rPr lang="ru-RU" noProof="0" smtClean="0"/>
              <a:t>Второй уровень</a:t>
            </a:r>
          </a:p>
          <a:p>
            <a:pPr lvl="2"/>
            <a:r>
              <a:rPr lang="ru-RU" noProof="0" smtClean="0"/>
              <a:t>Третий уровень</a:t>
            </a:r>
          </a:p>
          <a:p>
            <a:pPr lvl="3"/>
            <a:r>
              <a:rPr lang="ru-RU" noProof="0" smtClean="0"/>
              <a:t>Четвертый уровень</a:t>
            </a:r>
          </a:p>
          <a:p>
            <a:pPr lvl="4"/>
            <a:r>
              <a:rPr lang="ru-RU" noProof="0" smtClean="0"/>
              <a:t>Пятый уровень</a:t>
            </a:r>
            <a:endParaRPr lang="ru-RU" noProof="0"/>
          </a:p>
        </p:txBody>
      </p:sp>
      <p:sp>
        <p:nvSpPr>
          <p:cNvPr id="4" name="Текст 6"/>
          <p:cNvSpPr>
            <a:spLocks noGrp="1"/>
          </p:cNvSpPr>
          <p:nvPr>
            <p:ph type="body" sz="quarter" idx="11"/>
          </p:nvPr>
        </p:nvSpPr>
        <p:spPr>
          <a:xfrm>
            <a:off x="0" y="6238875"/>
            <a:ext cx="9144001" cy="619125"/>
          </a:xfrm>
          <a:solidFill>
            <a:srgbClr val="FFFF99"/>
          </a:solidFill>
        </p:spPr>
        <p:txBody>
          <a:bodyPr wrap="square" lIns="152394" tIns="76197" rIns="152394" bIns="76197" anchor="b" anchorCtr="0">
            <a:noAutofit/>
          </a:bodyPr>
          <a:lstStyle>
            <a:lvl1pPr algn="r">
              <a:buFont typeface="Arial" pitchFamily="34" charset="0"/>
              <a:buNone/>
              <a:defRPr>
                <a:solidFill>
                  <a:srgbClr val="000000"/>
                </a:solidFill>
                <a:effectLst/>
                <a:latin typeface="+mj-lt"/>
              </a:defRPr>
            </a:lvl1pPr>
          </a:lstStyle>
          <a:p>
            <a:pPr lvl="0"/>
            <a:r>
              <a:rPr lang="ru-RU" noProof="0" smtClean="0"/>
              <a:t>Образец текста</a:t>
            </a:r>
          </a:p>
        </p:txBody>
      </p:sp>
    </p:spTree>
  </p:cSld>
  <p:clrMapOvr>
    <a:masterClrMapping/>
  </p:clrMapOvr>
  <p:transition>
    <p:fade/>
  </p:transition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>
  <p:cSld name="2_ролик, видео и прочие особые слайды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ctrTitle"/>
          </p:nvPr>
        </p:nvSpPr>
        <p:spPr>
          <a:xfrm>
            <a:off x="1369219" y="649805"/>
            <a:ext cx="7043208" cy="1523494"/>
          </a:xfrm>
        </p:spPr>
        <p:txBody>
          <a:bodyPr anchor="ctr" anchorCtr="0">
            <a:noAutofit/>
          </a:bodyPr>
          <a:lstStyle>
            <a:lvl1pPr>
              <a:lnSpc>
                <a:spcPct val="90000"/>
              </a:lnSpc>
              <a:defRPr sz="5400"/>
            </a:lvl1pPr>
          </a:lstStyle>
          <a:p>
            <a:r>
              <a:rPr lang="ru-RU" noProof="0" smtClean="0"/>
              <a:t>Образец заголовка</a:t>
            </a:r>
            <a:endParaRPr lang="ru-RU" noProof="0"/>
          </a:p>
        </p:txBody>
      </p:sp>
      <p:sp>
        <p:nvSpPr>
          <p:cNvPr id="3" name="Подзаголовок 2"/>
          <p:cNvSpPr>
            <a:spLocks noGrp="1"/>
          </p:cNvSpPr>
          <p:nvPr>
            <p:ph type="subTitle" idx="1"/>
          </p:nvPr>
        </p:nvSpPr>
        <p:spPr>
          <a:xfrm>
            <a:off x="1368955" y="4344988"/>
            <a:ext cx="7043208" cy="461665"/>
          </a:xfrm>
        </p:spPr>
        <p:txBody>
          <a:bodyPr>
            <a:noAutofit/>
          </a:bodyPr>
          <a:lstStyle>
            <a:lvl1pPr marL="0" indent="0" algn="l">
              <a:lnSpc>
                <a:spcPct val="90000"/>
              </a:lnSpc>
              <a:spcBef>
                <a:spcPts val="0"/>
              </a:spcBef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182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363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545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727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5909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09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272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454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ru-RU" noProof="0" smtClean="0"/>
              <a:t>Образец подзаголовка</a:t>
            </a:r>
            <a:endParaRPr lang="ru-RU" noProof="0"/>
          </a:p>
        </p:txBody>
      </p:sp>
      <p:sp>
        <p:nvSpPr>
          <p:cNvPr id="7" name="Текст 6"/>
          <p:cNvSpPr>
            <a:spLocks noGrp="1"/>
          </p:cNvSpPr>
          <p:nvPr>
            <p:ph type="body" sz="quarter" idx="10" hasCustomPrompt="1"/>
          </p:nvPr>
        </p:nvSpPr>
        <p:spPr>
          <a:xfrm>
            <a:off x="722049" y="2355850"/>
            <a:ext cx="7690114" cy="1384994"/>
          </a:xfrm>
        </p:spPr>
        <p:txBody>
          <a:bodyPr anchor="t" anchorCtr="0">
            <a:noAutofit/>
            <a:scene3d>
              <a:camera prst="orthographicFront"/>
              <a:lightRig rig="flat" dir="t"/>
            </a:scene3d>
            <a:sp3d extrusionH="88900" contourW="2540">
              <a:bevelT w="38100" h="31750"/>
              <a:contourClr>
                <a:srgbClr val="F4A234"/>
              </a:contourClr>
            </a:sp3d>
          </a:bodyPr>
          <a:lstStyle>
            <a:lvl1pPr marL="0" indent="0" algn="l">
              <a:buFont typeface="Arial" pitchFamily="34" charset="0"/>
              <a:buNone/>
              <a:defRPr kumimoji="0" lang="en-US" sz="7500" b="1" i="1" u="none" strike="noStrike" kern="1200" cap="none" spc="-642" normalizeH="0" baseline="0" noProof="0" dirty="0" smtClean="0">
                <a:ln w="11430"/>
                <a:gradFill>
                  <a:gsLst>
                    <a:gs pos="0">
                      <a:srgbClr val="FF9929">
                        <a:lumMod val="20000"/>
                        <a:lumOff val="80000"/>
                      </a:srgbClr>
                    </a:gs>
                    <a:gs pos="28000">
                      <a:srgbClr val="F8F57B"/>
                    </a:gs>
                    <a:gs pos="62000">
                      <a:srgbClr val="D5B953"/>
                    </a:gs>
                    <a:gs pos="88000">
                      <a:srgbClr val="D1943B"/>
                    </a:gs>
                  </a:gsLst>
                  <a:lin ang="5400000"/>
                </a:gradFill>
                <a:effectLst>
                  <a:outerShdw blurRad="50800" dist="39000" dir="5460000" algn="tl">
                    <a:srgbClr val="000000">
                      <a:alpha val="38000"/>
                    </a:srgbClr>
                  </a:outerShdw>
                </a:effectLst>
                <a:uLnTx/>
                <a:uFillTx/>
                <a:latin typeface="+mn-lt"/>
                <a:ea typeface="+mn-ea"/>
                <a:cs typeface="+mn-cs"/>
              </a:defRPr>
            </a:lvl1pPr>
          </a:lstStyle>
          <a:p>
            <a:pPr lvl="0"/>
            <a:r>
              <a:rPr lang="ru-RU" noProof="0" smtClean="0"/>
              <a:t>щелкните, чтобы…</a:t>
            </a:r>
          </a:p>
        </p:txBody>
      </p:sp>
    </p:spTree>
  </p:cSld>
  <p:clrMapOvr>
    <a:masterClrMapping/>
  </p:clrMapOvr>
  <p:transition>
    <p:fade/>
  </p:transition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>
  <p:cSld name="Заголовок раздел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/>
            </a:lvl1pPr>
            <a:lvl2pPr marL="457200" indent="0">
              <a:buNone/>
              <a:defRPr sz="1800"/>
            </a:lvl2pPr>
            <a:lvl3pPr marL="914400" indent="0">
              <a:buNone/>
              <a:defRPr sz="1600"/>
            </a:lvl3pPr>
            <a:lvl4pPr marL="1371600" indent="0">
              <a:buNone/>
              <a:defRPr sz="1400"/>
            </a:lvl4pPr>
            <a:lvl5pPr marL="1828800" indent="0">
              <a:buNone/>
              <a:defRPr sz="1400"/>
            </a:lvl5pPr>
            <a:lvl6pPr marL="2286000" indent="0">
              <a:buNone/>
              <a:defRPr sz="1400"/>
            </a:lvl6pPr>
            <a:lvl7pPr marL="2743200" indent="0">
              <a:buNone/>
              <a:defRPr sz="1400"/>
            </a:lvl7pPr>
            <a:lvl8pPr marL="3200400" indent="0">
              <a:buNone/>
              <a:defRPr sz="1400"/>
            </a:lvl8pPr>
            <a:lvl9pPr marL="3657600" indent="0">
              <a:buNone/>
              <a:defRPr sz="140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4" name="Rectangle 115"/>
          <p:cNvSpPr>
            <a:spLocks noGrp="1" noChangeArrowheads="1"/>
          </p:cNvSpPr>
          <p:nvPr>
            <p:ph type="dt" sz="half" idx="10"/>
          </p:nvPr>
        </p:nvSpPr>
        <p:spPr>
          <a:xfrm>
            <a:off x="685800" y="6248400"/>
            <a:ext cx="1905000" cy="457200"/>
          </a:xfrm>
          <a:prstGeom prst="rect">
            <a:avLst/>
          </a:prstGeom>
          <a:ln/>
        </p:spPr>
        <p:txBody>
          <a:bodyPr/>
          <a:lstStyle>
            <a:lvl1pPr>
              <a:defRPr/>
            </a:lvl1pPr>
          </a:lstStyle>
          <a:p>
            <a:endParaRPr lang="en-US"/>
          </a:p>
        </p:txBody>
      </p:sp>
      <p:sp>
        <p:nvSpPr>
          <p:cNvPr id="5" name="Rectangle 116"/>
          <p:cNvSpPr>
            <a:spLocks noGrp="1" noChangeArrowheads="1"/>
          </p:cNvSpPr>
          <p:nvPr>
            <p:ph type="ftr" sz="quarter" idx="11"/>
          </p:nvPr>
        </p:nvSpPr>
        <p:spPr>
          <a:xfrm>
            <a:off x="3124200" y="6248400"/>
            <a:ext cx="2895600" cy="457200"/>
          </a:xfrm>
          <a:prstGeom prst="rect">
            <a:avLst/>
          </a:prstGeom>
          <a:ln/>
        </p:spPr>
        <p:txBody>
          <a:bodyPr/>
          <a:lstStyle>
            <a:lvl1pPr>
              <a:defRPr/>
            </a:lvl1pPr>
          </a:lstStyle>
          <a:p>
            <a:endParaRPr lang="en-US"/>
          </a:p>
        </p:txBody>
      </p:sp>
      <p:sp>
        <p:nvSpPr>
          <p:cNvPr id="6" name="Rectangle 117"/>
          <p:cNvSpPr>
            <a:spLocks noGrp="1" noChangeArrowheads="1"/>
          </p:cNvSpPr>
          <p:nvPr>
            <p:ph type="sldNum" sz="quarter" idx="12"/>
          </p:nvPr>
        </p:nvSpPr>
        <p:spPr>
          <a:xfrm>
            <a:off x="6553200" y="6248400"/>
            <a:ext cx="1905000" cy="457200"/>
          </a:xfrm>
          <a:prstGeom prst="rect">
            <a:avLst/>
          </a:prstGeom>
          <a:ln/>
        </p:spPr>
        <p:txBody>
          <a:bodyPr/>
          <a:lstStyle>
            <a:lvl1pPr>
              <a:defRPr/>
            </a:lvl1pPr>
          </a:lstStyle>
          <a:p>
            <a:fld id="{F36DD0FD-55B0-48C4-8AF2-8A69533EDFC3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  <p:transition spd="med">
    <p:fade/>
  </p:transition>
  <p:timing>
    <p:tnLst>
      <p:par>
        <p:cTn id="1" dur="indefinite" restart="never" nodeType="tmRoot"/>
      </p:par>
    </p:tnLst>
  </p:timing>
</p:sldLayout>
</file>

<file path=ppt/slideLayouts/slideLayout1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Используется для слайдов с кодом программного обеспечения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noProof="0" smtClean="0"/>
              <a:t>Образец заголовка</a:t>
            </a:r>
            <a:endParaRPr lang="ru-RU" noProof="0"/>
          </a:p>
        </p:txBody>
      </p:sp>
      <p:sp>
        <p:nvSpPr>
          <p:cNvPr id="6" name="Текст 5"/>
          <p:cNvSpPr>
            <a:spLocks noGrp="1"/>
          </p:cNvSpPr>
          <p:nvPr>
            <p:ph type="body" sz="quarter" idx="10"/>
          </p:nvPr>
        </p:nvSpPr>
        <p:spPr>
          <a:xfrm>
            <a:off x="722313" y="1905000"/>
            <a:ext cx="8040688" cy="2117503"/>
          </a:xfrm>
        </p:spPr>
        <p:txBody>
          <a:bodyPr/>
          <a:lstStyle>
            <a:lvl1pPr>
              <a:lnSpc>
                <a:spcPct val="90000"/>
              </a:lnSpc>
              <a:defRPr/>
            </a:lvl1pPr>
            <a:lvl2pPr>
              <a:lnSpc>
                <a:spcPct val="90000"/>
              </a:lnSpc>
              <a:defRPr/>
            </a:lvl2pPr>
            <a:lvl3pPr>
              <a:lnSpc>
                <a:spcPct val="90000"/>
              </a:lnSpc>
              <a:defRPr/>
            </a:lvl3pPr>
            <a:lvl4pPr>
              <a:lnSpc>
                <a:spcPct val="90000"/>
              </a:lnSpc>
              <a:defRPr/>
            </a:lvl4pPr>
            <a:lvl5pPr>
              <a:lnSpc>
                <a:spcPct val="90000"/>
              </a:lnSpc>
              <a:defRPr/>
            </a:lvl5pPr>
          </a:lstStyle>
          <a:p>
            <a:pPr lvl="0"/>
            <a:r>
              <a:rPr lang="ru-RU" noProof="0" smtClean="0"/>
              <a:t>Образец текста</a:t>
            </a:r>
          </a:p>
          <a:p>
            <a:pPr lvl="1"/>
            <a:r>
              <a:rPr lang="ru-RU" noProof="0" smtClean="0"/>
              <a:t>Второй уровень</a:t>
            </a:r>
          </a:p>
          <a:p>
            <a:pPr lvl="2"/>
            <a:r>
              <a:rPr lang="ru-RU" noProof="0" smtClean="0"/>
              <a:t>Третий уровень</a:t>
            </a:r>
          </a:p>
          <a:p>
            <a:pPr lvl="3"/>
            <a:r>
              <a:rPr lang="ru-RU" noProof="0" smtClean="0"/>
              <a:t>Четвертый уровень</a:t>
            </a:r>
          </a:p>
          <a:p>
            <a:pPr lvl="4"/>
            <a:r>
              <a:rPr lang="ru-RU" noProof="0" smtClean="0"/>
              <a:t>Пятый уровень</a:t>
            </a:r>
            <a:endParaRPr lang="ru-RU" noProof="0"/>
          </a:p>
        </p:txBody>
      </p:sp>
    </p:spTree>
  </p:cSld>
  <p:clrMapOvr>
    <a:masterClrMapping/>
  </p:clrMapOvr>
  <p:transition>
    <p:fade/>
  </p:transition>
</p:sldLayout>
</file>

<file path=ppt/slideLayouts/slideLayout15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Титульны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ctrTitle"/>
          </p:nvPr>
        </p:nvSpPr>
        <p:spPr>
          <a:xfrm>
            <a:off x="730250" y="1905000"/>
            <a:ext cx="7681913" cy="1523495"/>
          </a:xfrm>
        </p:spPr>
        <p:txBody>
          <a:bodyPr>
            <a:noAutofit/>
          </a:bodyPr>
          <a:lstStyle>
            <a:lvl1pPr>
              <a:lnSpc>
                <a:spcPct val="90000"/>
              </a:lnSpc>
              <a:defRPr sz="5400"/>
            </a:lvl1pPr>
          </a:lstStyle>
          <a:p>
            <a:r>
              <a:rPr lang="ru-RU" noProof="0" smtClean="0"/>
              <a:t>Образец заголовка</a:t>
            </a:r>
            <a:endParaRPr lang="ru-RU" noProof="0"/>
          </a:p>
        </p:txBody>
      </p:sp>
      <p:sp>
        <p:nvSpPr>
          <p:cNvPr id="3" name="Подзаголовок 2"/>
          <p:cNvSpPr>
            <a:spLocks noGrp="1"/>
          </p:cNvSpPr>
          <p:nvPr>
            <p:ph type="subTitle" idx="1"/>
          </p:nvPr>
        </p:nvSpPr>
        <p:spPr>
          <a:xfrm>
            <a:off x="730249" y="4344988"/>
            <a:ext cx="7681913" cy="461665"/>
          </a:xfrm>
        </p:spPr>
        <p:txBody>
          <a:bodyPr>
            <a:noAutofit/>
          </a:bodyPr>
          <a:lstStyle>
            <a:lvl1pPr marL="0" indent="0" algn="l">
              <a:lnSpc>
                <a:spcPct val="90000"/>
              </a:lnSpc>
              <a:spcBef>
                <a:spcPts val="0"/>
              </a:spcBef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182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363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545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727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5909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09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272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454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ru-RU" noProof="0" smtClean="0"/>
              <a:t>Образец подзаголовка</a:t>
            </a:r>
            <a:endParaRPr lang="ru-RU" noProof="0"/>
          </a:p>
        </p:txBody>
      </p:sp>
    </p:spTree>
  </p:cSld>
  <p:clrMapOvr>
    <a:masterClrMapping/>
  </p:clrMapOvr>
  <p:transition>
    <p:fade/>
  </p:transition>
</p:sldLayout>
</file>

<file path=ppt/slideLayouts/slideLayout1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1_заголовок и объек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noProof="0" smtClean="0"/>
              <a:t>Образец заголовка</a:t>
            </a:r>
            <a:endParaRPr lang="ru-RU" noProof="0"/>
          </a:p>
        </p:txBody>
      </p:sp>
      <p:sp>
        <p:nvSpPr>
          <p:cNvPr id="6" name="Текст 5"/>
          <p:cNvSpPr>
            <a:spLocks noGrp="1"/>
          </p:cNvSpPr>
          <p:nvPr>
            <p:ph type="body" sz="quarter" idx="10"/>
          </p:nvPr>
        </p:nvSpPr>
        <p:spPr>
          <a:xfrm>
            <a:off x="381000" y="1411552"/>
            <a:ext cx="8382000" cy="2210862"/>
          </a:xfrm>
        </p:spPr>
        <p:txBody>
          <a:bodyPr/>
          <a:lstStyle>
            <a:lvl1pPr>
              <a:lnSpc>
                <a:spcPct val="90000"/>
              </a:lnSpc>
              <a:defRPr/>
            </a:lvl1pPr>
            <a:lvl2pPr>
              <a:lnSpc>
                <a:spcPct val="90000"/>
              </a:lnSpc>
              <a:defRPr/>
            </a:lvl2pPr>
            <a:lvl3pPr>
              <a:lnSpc>
                <a:spcPct val="90000"/>
              </a:lnSpc>
              <a:defRPr/>
            </a:lvl3pPr>
            <a:lvl4pPr>
              <a:lnSpc>
                <a:spcPct val="90000"/>
              </a:lnSpc>
              <a:defRPr/>
            </a:lvl4pPr>
            <a:lvl5pPr>
              <a:lnSpc>
                <a:spcPct val="90000"/>
              </a:lnSpc>
              <a:defRPr/>
            </a:lvl5pPr>
          </a:lstStyle>
          <a:p>
            <a:pPr lvl="0"/>
            <a:r>
              <a:rPr lang="ru-RU" noProof="0" smtClean="0"/>
              <a:t>Образец текста</a:t>
            </a:r>
          </a:p>
          <a:p>
            <a:pPr lvl="1"/>
            <a:r>
              <a:rPr lang="ru-RU" noProof="0" smtClean="0"/>
              <a:t>Второй уровень</a:t>
            </a:r>
          </a:p>
          <a:p>
            <a:pPr lvl="2"/>
            <a:r>
              <a:rPr lang="ru-RU" noProof="0" smtClean="0"/>
              <a:t>Третий уровень</a:t>
            </a:r>
          </a:p>
          <a:p>
            <a:pPr lvl="3"/>
            <a:r>
              <a:rPr lang="ru-RU" noProof="0" smtClean="0"/>
              <a:t>Четвертый уровень</a:t>
            </a:r>
          </a:p>
          <a:p>
            <a:pPr lvl="4"/>
            <a:r>
              <a:rPr lang="ru-RU" noProof="0" smtClean="0"/>
              <a:t>Пятый уровень</a:t>
            </a:r>
            <a:endParaRPr lang="ru-RU" noProof="0"/>
          </a:p>
        </p:txBody>
      </p:sp>
    </p:spTree>
  </p:cSld>
  <p:clrMapOvr>
    <a:masterClrMapping/>
  </p:clrMapOvr>
  <p:transition>
    <p:fade/>
  </p:transition>
</p:sldLayout>
</file>

<file path=ppt/slideLayouts/slideLayout17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Только заголовок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noProof="0" smtClean="0"/>
              <a:t>Образец заголовка</a:t>
            </a:r>
            <a:endParaRPr lang="ru-RU" noProof="0"/>
          </a:p>
        </p:txBody>
      </p:sp>
    </p:spTree>
  </p:cSld>
  <p:clrMapOvr>
    <a:masterClrMapping/>
  </p:clrMapOvr>
  <p:transition>
    <p:fade/>
  </p:transition>
</p:sldLayout>
</file>

<file path=ppt/slideLayouts/slideLayout18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_ролик, видео и прочие особые слайды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ctrTitle"/>
          </p:nvPr>
        </p:nvSpPr>
        <p:spPr>
          <a:xfrm>
            <a:off x="1369219" y="649805"/>
            <a:ext cx="7043208" cy="1523494"/>
          </a:xfrm>
        </p:spPr>
        <p:txBody>
          <a:bodyPr anchor="ctr" anchorCtr="0">
            <a:noAutofit/>
          </a:bodyPr>
          <a:lstStyle>
            <a:lvl1pPr>
              <a:lnSpc>
                <a:spcPct val="90000"/>
              </a:lnSpc>
              <a:defRPr sz="5400"/>
            </a:lvl1pPr>
          </a:lstStyle>
          <a:p>
            <a:r>
              <a:rPr lang="ru-RU" noProof="0" smtClean="0"/>
              <a:t>Образец заголовка</a:t>
            </a:r>
            <a:endParaRPr lang="ru-RU" noProof="0"/>
          </a:p>
        </p:txBody>
      </p:sp>
      <p:sp>
        <p:nvSpPr>
          <p:cNvPr id="3" name="Подзаголовок 2"/>
          <p:cNvSpPr>
            <a:spLocks noGrp="1"/>
          </p:cNvSpPr>
          <p:nvPr>
            <p:ph type="subTitle" idx="1"/>
          </p:nvPr>
        </p:nvSpPr>
        <p:spPr>
          <a:xfrm>
            <a:off x="1368955" y="4344988"/>
            <a:ext cx="7043208" cy="461665"/>
          </a:xfrm>
        </p:spPr>
        <p:txBody>
          <a:bodyPr>
            <a:noAutofit/>
          </a:bodyPr>
          <a:lstStyle>
            <a:lvl1pPr marL="0" indent="0" algn="l">
              <a:lnSpc>
                <a:spcPct val="90000"/>
              </a:lnSpc>
              <a:spcBef>
                <a:spcPts val="0"/>
              </a:spcBef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182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363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545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727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5909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09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272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454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ru-RU" noProof="0" smtClean="0"/>
              <a:t>Образец подзаголовка</a:t>
            </a:r>
            <a:endParaRPr lang="ru-RU" noProof="0"/>
          </a:p>
        </p:txBody>
      </p:sp>
      <p:sp>
        <p:nvSpPr>
          <p:cNvPr id="7" name="Текст 6"/>
          <p:cNvSpPr>
            <a:spLocks noGrp="1"/>
          </p:cNvSpPr>
          <p:nvPr>
            <p:ph type="body" sz="quarter" idx="10" hasCustomPrompt="1"/>
          </p:nvPr>
        </p:nvSpPr>
        <p:spPr>
          <a:xfrm>
            <a:off x="722049" y="2355850"/>
            <a:ext cx="7690114" cy="1384994"/>
          </a:xfrm>
        </p:spPr>
        <p:txBody>
          <a:bodyPr anchor="t" anchorCtr="0">
            <a:noAutofit/>
            <a:scene3d>
              <a:camera prst="orthographicFront"/>
              <a:lightRig rig="flat" dir="t"/>
            </a:scene3d>
            <a:sp3d extrusionH="88900" contourW="2540">
              <a:bevelT w="38100" h="31750"/>
              <a:contourClr>
                <a:srgbClr val="F4A234"/>
              </a:contourClr>
            </a:sp3d>
          </a:bodyPr>
          <a:lstStyle>
            <a:lvl1pPr marL="0" indent="0" algn="l">
              <a:buFont typeface="Arial" pitchFamily="34" charset="0"/>
              <a:buNone/>
              <a:defRPr kumimoji="0" lang="en-US" sz="7500" b="1" i="1" u="none" strike="noStrike" kern="1200" cap="none" spc="-642" normalizeH="0" baseline="0" noProof="0" dirty="0" smtClean="0">
                <a:ln w="11430"/>
                <a:gradFill>
                  <a:gsLst>
                    <a:gs pos="0">
                      <a:srgbClr val="FF9929">
                        <a:lumMod val="20000"/>
                        <a:lumOff val="80000"/>
                      </a:srgbClr>
                    </a:gs>
                    <a:gs pos="28000">
                      <a:srgbClr val="F8F57B"/>
                    </a:gs>
                    <a:gs pos="62000">
                      <a:srgbClr val="D5B953"/>
                    </a:gs>
                    <a:gs pos="88000">
                      <a:srgbClr val="D1943B"/>
                    </a:gs>
                  </a:gsLst>
                  <a:lin ang="5400000"/>
                </a:gradFill>
                <a:effectLst>
                  <a:outerShdw blurRad="50800" dist="39000" dir="5460000" algn="tl">
                    <a:srgbClr val="000000">
                      <a:alpha val="38000"/>
                    </a:srgbClr>
                  </a:outerShdw>
                </a:effectLst>
                <a:uLnTx/>
                <a:uFillTx/>
                <a:latin typeface="+mn-lt"/>
                <a:ea typeface="+mn-ea"/>
                <a:cs typeface="+mn-cs"/>
              </a:defRPr>
            </a:lvl1pPr>
          </a:lstStyle>
          <a:p>
            <a:pPr lvl="0"/>
            <a:r>
              <a:rPr lang="ru-RU" noProof="0" smtClean="0"/>
              <a:t>щелкните, чтобы…</a:t>
            </a:r>
          </a:p>
        </p:txBody>
      </p:sp>
    </p:spTree>
  </p:cSld>
  <p:clrMapOvr>
    <a:masterClrMapping/>
  </p:clrMapOvr>
  <p:transition>
    <p:fade/>
  </p:transition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slideLayout" Target="../slideLayouts/slideLayout13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17" Type="http://schemas.openxmlformats.org/officeDocument/2006/relationships/image" Target="../media/image3.png"/><Relationship Id="rId2" Type="http://schemas.openxmlformats.org/officeDocument/2006/relationships/slideLayout" Target="../slideLayouts/slideLayout2.xml"/><Relationship Id="rId16" Type="http://schemas.openxmlformats.org/officeDocument/2006/relationships/image" Target="../media/image2.png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5" Type="http://schemas.openxmlformats.org/officeDocument/2006/relationships/image" Target="../media/image1.jpeg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Relationship Id="rId14" Type="http://schemas.openxmlformats.org/officeDocument/2006/relationships/theme" Target="../theme/theme1.xml"/></Relationships>
</file>

<file path=ppt/slideMasters/_rels/slideMaster2.xml.rels><?xml version="1.0" encoding="UTF-8" standalone="yes"?>
<Relationships xmlns="http://schemas.openxmlformats.org/package/2006/relationships"><Relationship Id="rId8" Type="http://schemas.openxmlformats.org/officeDocument/2006/relationships/image" Target="../media/image4.png"/><Relationship Id="rId3" Type="http://schemas.openxmlformats.org/officeDocument/2006/relationships/slideLayout" Target="../slideLayouts/slideLayout16.xml"/><Relationship Id="rId7" Type="http://schemas.openxmlformats.org/officeDocument/2006/relationships/image" Target="../media/image1.jpeg"/><Relationship Id="rId2" Type="http://schemas.openxmlformats.org/officeDocument/2006/relationships/slideLayout" Target="../slideLayouts/slideLayout15.xml"/><Relationship Id="rId1" Type="http://schemas.openxmlformats.org/officeDocument/2006/relationships/slideLayout" Target="../slideLayouts/slideLayout14.xml"/><Relationship Id="rId6" Type="http://schemas.openxmlformats.org/officeDocument/2006/relationships/theme" Target="../theme/theme2.xml"/><Relationship Id="rId5" Type="http://schemas.openxmlformats.org/officeDocument/2006/relationships/slideLayout" Target="../slideLayouts/slideLayout18.xml"/><Relationship Id="rId4" Type="http://schemas.openxmlformats.org/officeDocument/2006/relationships/slideLayout" Target="../slideLayouts/slideLayout17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Pr>
        <a:blipFill dpi="0" rotWithShape="1">
          <a:blip r:embed="rId15" cstate="print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381000" y="230188"/>
            <a:ext cx="8382000" cy="664797"/>
          </a:xfrm>
          <a:prstGeom prst="rect">
            <a:avLst/>
          </a:prstGeom>
        </p:spPr>
        <p:txBody>
          <a:bodyPr vert="horz" wrap="square" lIns="0" tIns="0" rIns="0" bIns="0" rtlCol="0" anchor="t">
            <a:spAutoFit/>
          </a:bodyPr>
          <a:lstStyle/>
          <a:p>
            <a:r>
              <a:rPr lang="ru-RU" noProof="0" smtClean="0"/>
              <a:t>Образец заголовка</a:t>
            </a:r>
            <a:endParaRPr lang="ru-RU" noProof="0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381000" y="1412875"/>
            <a:ext cx="8382000" cy="2135969"/>
          </a:xfrm>
          <a:prstGeom prst="rect">
            <a:avLst/>
          </a:prstGeom>
        </p:spPr>
        <p:txBody>
          <a:bodyPr vert="horz" lIns="0" tIns="0" rIns="0" bIns="0" rtlCol="0">
            <a:spAutoFit/>
          </a:bodyPr>
          <a:lstStyle/>
          <a:p>
            <a:pPr lvl="0"/>
            <a:r>
              <a:rPr lang="ru-RU" noProof="0" smtClean="0"/>
              <a:t>Образец текста</a:t>
            </a:r>
          </a:p>
          <a:p>
            <a:pPr lvl="1"/>
            <a:r>
              <a:rPr lang="ru-RU" noProof="0" smtClean="0"/>
              <a:t>Второй уровень</a:t>
            </a:r>
          </a:p>
          <a:p>
            <a:pPr lvl="2"/>
            <a:r>
              <a:rPr lang="ru-RU" noProof="0" smtClean="0"/>
              <a:t>Третий уровень</a:t>
            </a:r>
          </a:p>
          <a:p>
            <a:pPr lvl="3"/>
            <a:r>
              <a:rPr lang="ru-RU" noProof="0" smtClean="0"/>
              <a:t>Четвертый уровень</a:t>
            </a:r>
          </a:p>
          <a:p>
            <a:pPr lvl="4"/>
            <a:r>
              <a:rPr lang="ru-RU" noProof="0" smtClean="0"/>
              <a:t>Пятый уровень</a:t>
            </a:r>
            <a:endParaRPr lang="ru-RU" noProof="0"/>
          </a:p>
        </p:txBody>
      </p:sp>
    </p:spTree>
  </p:cSld>
  <p:clrMap bg1="dk1" tx1="lt1" bg2="dk2" tx2="lt2" accent1="accent1" accent2="accent2" accent3="accent3" accent4="accent4" accent5="accent5" accent6="accent6" hlink="hlink" folHlink="folHlink"/>
  <p:sldLayoutIdLst>
    <p:sldLayoutId id="2147483697" r:id="rId1"/>
    <p:sldLayoutId id="2147483698" r:id="rId2"/>
    <p:sldLayoutId id="2147483699" r:id="rId3"/>
    <p:sldLayoutId id="2147483700" r:id="rId4"/>
    <p:sldLayoutId id="2147483701" r:id="rId5"/>
    <p:sldLayoutId id="2147483702" r:id="rId6"/>
    <p:sldLayoutId id="2147483703" r:id="rId7"/>
    <p:sldLayoutId id="2147483704" r:id="rId8"/>
    <p:sldLayoutId id="2147483705" r:id="rId9"/>
    <p:sldLayoutId id="2147483706" r:id="rId10"/>
    <p:sldLayoutId id="2147483707" r:id="rId11"/>
    <p:sldLayoutId id="2147483708" r:id="rId12"/>
    <p:sldLayoutId id="2147483709" r:id="rId13"/>
  </p:sldLayoutIdLst>
  <p:transition>
    <p:fade/>
  </p:transition>
  <p:hf sldNum="0" hdr="0" ftr="0" dt="0"/>
  <p:txStyles>
    <p:titleStyle>
      <a:lvl1pPr algn="l" defTabSz="914363" rtl="0" eaLnBrk="1" latinLnBrk="0" hangingPunct="1">
        <a:lnSpc>
          <a:spcPct val="90000"/>
        </a:lnSpc>
        <a:spcBef>
          <a:spcPct val="0"/>
        </a:spcBef>
        <a:buNone/>
        <a:defRPr lang="en-US" sz="4800" b="0" kern="1200" cap="none" spc="-150" dirty="0" smtClean="0">
          <a:ln w="3175">
            <a:noFill/>
          </a:ln>
          <a:gradFill flip="none" rotWithShape="1">
            <a:gsLst>
              <a:gs pos="0">
                <a:srgbClr val="FFFFB9"/>
              </a:gs>
              <a:gs pos="36000">
                <a:srgbClr val="FFFF99"/>
              </a:gs>
              <a:gs pos="86000">
                <a:srgbClr val="F6AE1E"/>
              </a:gs>
            </a:gsLst>
            <a:lin ang="5400000" scaled="0"/>
            <a:tileRect/>
          </a:gradFill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  <a:latin typeface="+mj-lt"/>
          <a:ea typeface="+mn-ea"/>
          <a:cs typeface="Arial" charset="0"/>
        </a:defRPr>
      </a:lvl1pPr>
    </p:titleStyle>
    <p:bodyStyle>
      <a:lvl1pPr marL="396875" indent="-396875" algn="l" defTabSz="914363" rtl="0" eaLnBrk="1" latinLnBrk="0" hangingPunct="1">
        <a:lnSpc>
          <a:spcPct val="90000"/>
        </a:lnSpc>
        <a:spcBef>
          <a:spcPct val="20000"/>
        </a:spcBef>
        <a:buFontTx/>
        <a:buBlip>
          <a:blip r:embed="rId16"/>
        </a:buBlip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914400" indent="-396875" algn="l" defTabSz="914363" rtl="0" eaLnBrk="1" latinLnBrk="0" hangingPunct="1">
        <a:lnSpc>
          <a:spcPct val="90000"/>
        </a:lnSpc>
        <a:spcBef>
          <a:spcPct val="20000"/>
        </a:spcBef>
        <a:buFontTx/>
        <a:buBlip>
          <a:blip r:embed="rId17"/>
        </a:buBlip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258888" indent="-344488" algn="l" defTabSz="914363" rtl="0" eaLnBrk="1" latinLnBrk="0" hangingPunct="1">
        <a:lnSpc>
          <a:spcPct val="90000"/>
        </a:lnSpc>
        <a:spcBef>
          <a:spcPct val="20000"/>
        </a:spcBef>
        <a:buFontTx/>
        <a:buBlip>
          <a:blip r:embed="rId17"/>
        </a:buBlip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4963" indent="-346075" algn="l" defTabSz="914363" rtl="0" eaLnBrk="1" latinLnBrk="0" hangingPunct="1">
        <a:lnSpc>
          <a:spcPct val="90000"/>
        </a:lnSpc>
        <a:spcBef>
          <a:spcPct val="20000"/>
        </a:spcBef>
        <a:buFontTx/>
        <a:buBlip>
          <a:blip r:embed="rId17"/>
        </a:buBlip>
        <a:defRPr sz="2400" kern="1200">
          <a:solidFill>
            <a:schemeClr val="tx1"/>
          </a:solidFill>
          <a:latin typeface="+mn-lt"/>
          <a:ea typeface="+mn-ea"/>
          <a:cs typeface="+mn-cs"/>
        </a:defRPr>
      </a:lvl4pPr>
      <a:lvl5pPr marL="1941513" indent="-336550" algn="l" defTabSz="914363" rtl="0" eaLnBrk="1" latinLnBrk="0" hangingPunct="1">
        <a:lnSpc>
          <a:spcPct val="90000"/>
        </a:lnSpc>
        <a:spcBef>
          <a:spcPct val="20000"/>
        </a:spcBef>
        <a:buFontTx/>
        <a:buBlip>
          <a:blip r:embed="rId17"/>
        </a:buBlip>
        <a:defRPr sz="24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499" indent="-228591" algn="l" defTabSz="914363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681" indent="-228591" algn="l" defTabSz="914363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8863" indent="-228591" algn="l" defTabSz="914363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045" indent="-228591" algn="l" defTabSz="914363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363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182" algn="l" defTabSz="914363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363" algn="l" defTabSz="914363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545" algn="l" defTabSz="914363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727" algn="l" defTabSz="914363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5909" algn="l" defTabSz="914363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090" algn="l" defTabSz="914363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272" algn="l" defTabSz="914363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454" algn="l" defTabSz="914363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2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Pr>
        <a:blipFill dpi="0" rotWithShape="1">
          <a:blip r:embed="rId7" cstate="print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Рисунок 3" descr="white rectangle.png"/>
          <p:cNvPicPr>
            <a:picLocks noChangeAspect="1"/>
          </p:cNvPicPr>
          <p:nvPr/>
        </p:nvPicPr>
        <p:blipFill>
          <a:blip r:embed="rId8" cstate="print"/>
          <a:srcRect b="10453"/>
          <a:stretch>
            <a:fillRect/>
          </a:stretch>
        </p:blipFill>
        <p:spPr>
          <a:xfrm>
            <a:off x="0" y="1299706"/>
            <a:ext cx="9144000" cy="5558294"/>
          </a:xfrm>
          <a:prstGeom prst="rect">
            <a:avLst/>
          </a:prstGeom>
        </p:spPr>
      </p:pic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381000" y="230188"/>
            <a:ext cx="8382000" cy="664797"/>
          </a:xfrm>
          <a:prstGeom prst="rect">
            <a:avLst/>
          </a:prstGeom>
        </p:spPr>
        <p:txBody>
          <a:bodyPr vert="horz" wrap="square" lIns="0" tIns="0" rIns="0" bIns="0" rtlCol="0" anchor="t">
            <a:spAutoFit/>
          </a:bodyPr>
          <a:lstStyle/>
          <a:p>
            <a:r>
              <a:rPr lang="ru-RU" noProof="0" smtClean="0"/>
              <a:t>Образец заголовка</a:t>
            </a:r>
            <a:endParaRPr lang="ru-RU" noProof="0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722312" y="1905000"/>
            <a:ext cx="8040688" cy="2108269"/>
          </a:xfrm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 lvl="0"/>
            <a:r>
              <a:rPr lang="ru-RU" noProof="0" smtClean="0"/>
              <a:t>Образец текста</a:t>
            </a:r>
          </a:p>
          <a:p>
            <a:pPr lvl="1"/>
            <a:r>
              <a:rPr lang="ru-RU" noProof="0" smtClean="0"/>
              <a:t>Второй уровень</a:t>
            </a:r>
          </a:p>
          <a:p>
            <a:pPr lvl="2"/>
            <a:r>
              <a:rPr lang="ru-RU" noProof="0" smtClean="0"/>
              <a:t>Третий уровень</a:t>
            </a:r>
          </a:p>
          <a:p>
            <a:pPr lvl="3"/>
            <a:r>
              <a:rPr lang="ru-RU" noProof="0" smtClean="0"/>
              <a:t>Четвертый уровень</a:t>
            </a:r>
          </a:p>
          <a:p>
            <a:pPr lvl="4"/>
            <a:r>
              <a:rPr lang="ru-RU" noProof="0" smtClean="0"/>
              <a:t>Пятый уровень</a:t>
            </a:r>
            <a:endParaRPr lang="ru-RU" noProof="0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711" r:id="rId1"/>
    <p:sldLayoutId id="2147483712" r:id="rId2"/>
    <p:sldLayoutId id="2147483713" r:id="rId3"/>
    <p:sldLayoutId id="2147483714" r:id="rId4"/>
    <p:sldLayoutId id="2147483715" r:id="rId5"/>
  </p:sldLayoutIdLst>
  <p:transition>
    <p:fade/>
  </p:transition>
  <p:hf sldNum="0" hdr="0" ftr="0" dt="0"/>
  <p:txStyles>
    <p:titleStyle>
      <a:lvl1pPr algn="l" defTabSz="914363" rtl="0" eaLnBrk="1" latinLnBrk="0" hangingPunct="1">
        <a:lnSpc>
          <a:spcPct val="90000"/>
        </a:lnSpc>
        <a:spcBef>
          <a:spcPct val="0"/>
        </a:spcBef>
        <a:buNone/>
        <a:defRPr lang="en-US" sz="4800" b="0" kern="1200" cap="none" spc="-125" dirty="0" smtClean="0">
          <a:ln w="3175">
            <a:noFill/>
          </a:ln>
          <a:gradFill flip="none" rotWithShape="1">
            <a:gsLst>
              <a:gs pos="0">
                <a:srgbClr val="FFFFB9"/>
              </a:gs>
              <a:gs pos="36000">
                <a:srgbClr val="FFFF99"/>
              </a:gs>
              <a:gs pos="86000">
                <a:srgbClr val="F6AE1E"/>
              </a:gs>
            </a:gsLst>
            <a:lin ang="5400000" scaled="0"/>
            <a:tileRect/>
          </a:gradFill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  <a:latin typeface="+mj-lt"/>
          <a:ea typeface="+mn-ea"/>
          <a:cs typeface="Arial" charset="0"/>
        </a:defRPr>
      </a:lvl1pPr>
    </p:titleStyle>
    <p:bodyStyle>
      <a:lvl1pPr marL="0" indent="0" algn="l" defTabSz="914363" rtl="0" eaLnBrk="1" latinLnBrk="0" hangingPunct="1">
        <a:lnSpc>
          <a:spcPct val="90000"/>
        </a:lnSpc>
        <a:spcBef>
          <a:spcPct val="20000"/>
        </a:spcBef>
        <a:buFont typeface="Arial" pitchFamily="34" charset="0"/>
        <a:buNone/>
        <a:defRPr sz="3000" b="1" kern="1200">
          <a:solidFill>
            <a:schemeClr val="tx1"/>
          </a:solidFill>
          <a:latin typeface="Courier New" pitchFamily="49" charset="0"/>
          <a:ea typeface="+mn-ea"/>
          <a:cs typeface="Courier New" pitchFamily="49" charset="0"/>
        </a:defRPr>
      </a:lvl1pPr>
      <a:lvl2pPr marL="384954" indent="-7937" algn="l" defTabSz="914363" rtl="0" eaLnBrk="1" latinLnBrk="0" hangingPunct="1">
        <a:lnSpc>
          <a:spcPct val="90000"/>
        </a:lnSpc>
        <a:spcBef>
          <a:spcPct val="20000"/>
        </a:spcBef>
        <a:buFont typeface="Arial" pitchFamily="34" charset="0"/>
        <a:buNone/>
        <a:defRPr sz="2800" b="1" kern="1200">
          <a:solidFill>
            <a:schemeClr val="tx1"/>
          </a:solidFill>
          <a:latin typeface="Courier New" pitchFamily="49" charset="0"/>
          <a:ea typeface="+mn-ea"/>
          <a:cs typeface="Courier New" pitchFamily="49" charset="0"/>
        </a:defRPr>
      </a:lvl2pPr>
      <a:lvl3pPr marL="761970" indent="-7937" algn="l" defTabSz="914363" rtl="0" eaLnBrk="1" latinLnBrk="0" hangingPunct="1">
        <a:lnSpc>
          <a:spcPct val="90000"/>
        </a:lnSpc>
        <a:spcBef>
          <a:spcPct val="20000"/>
        </a:spcBef>
        <a:buFont typeface="Arial" pitchFamily="34" charset="0"/>
        <a:buNone/>
        <a:defRPr sz="2400" b="1" kern="1200">
          <a:solidFill>
            <a:schemeClr val="tx1"/>
          </a:solidFill>
          <a:latin typeface="Courier New" pitchFamily="49" charset="0"/>
          <a:ea typeface="+mn-ea"/>
          <a:cs typeface="Courier New" pitchFamily="49" charset="0"/>
        </a:defRPr>
      </a:lvl3pPr>
      <a:lvl4pPr marL="1094009" indent="7937" algn="l" defTabSz="914363" rtl="0" eaLnBrk="1" latinLnBrk="0" hangingPunct="1">
        <a:lnSpc>
          <a:spcPct val="90000"/>
        </a:lnSpc>
        <a:spcBef>
          <a:spcPct val="20000"/>
        </a:spcBef>
        <a:buFont typeface="Arial" pitchFamily="34" charset="0"/>
        <a:buNone/>
        <a:defRPr sz="2400" b="1" kern="1200">
          <a:solidFill>
            <a:schemeClr val="tx1"/>
          </a:solidFill>
          <a:latin typeface="Courier New" pitchFamily="49" charset="0"/>
          <a:ea typeface="+mn-ea"/>
          <a:cs typeface="Courier New" pitchFamily="49" charset="0"/>
        </a:defRPr>
      </a:lvl4pPr>
      <a:lvl5pPr marL="1426047" indent="0" algn="l" defTabSz="914363" rtl="0" eaLnBrk="1" latinLnBrk="0" hangingPunct="1">
        <a:lnSpc>
          <a:spcPct val="90000"/>
        </a:lnSpc>
        <a:spcBef>
          <a:spcPct val="20000"/>
        </a:spcBef>
        <a:buFont typeface="Arial" pitchFamily="34" charset="0"/>
        <a:buNone/>
        <a:defRPr sz="2400" b="1" kern="1200">
          <a:solidFill>
            <a:schemeClr val="tx1"/>
          </a:solidFill>
          <a:latin typeface="Courier New" pitchFamily="49" charset="0"/>
          <a:ea typeface="+mn-ea"/>
          <a:cs typeface="Courier New" pitchFamily="49" charset="0"/>
        </a:defRPr>
      </a:lvl5pPr>
      <a:lvl6pPr marL="2514499" indent="-228591" algn="l" defTabSz="914363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681" indent="-228591" algn="l" defTabSz="914363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8863" indent="-228591" algn="l" defTabSz="914363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045" indent="-228591" algn="l" defTabSz="914363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363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182" algn="l" defTabSz="914363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363" algn="l" defTabSz="914363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545" algn="l" defTabSz="914363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727" algn="l" defTabSz="914363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5909" algn="l" defTabSz="914363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090" algn="l" defTabSz="914363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272" algn="l" defTabSz="914363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454" algn="l" defTabSz="914363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jpeg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1.xml"/><Relationship Id="rId4" Type="http://schemas.openxmlformats.org/officeDocument/2006/relationships/image" Target="../media/image6.jpeg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4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4.xml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7.jpeg"/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13.xml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image" Target="../media/image9.png"/><Relationship Id="rId2" Type="http://schemas.openxmlformats.org/officeDocument/2006/relationships/image" Target="../media/image8.jpeg"/><Relationship Id="rId1" Type="http://schemas.openxmlformats.org/officeDocument/2006/relationships/slideLayout" Target="../slideLayouts/slideLayout4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6.xml"/></Relationships>
</file>

<file path=ppt/slides/_rels/slide7.xml.rels><?xml version="1.0" encoding="UTF-8" standalone="yes"?>
<Relationships xmlns="http://schemas.openxmlformats.org/package/2006/relationships"><Relationship Id="rId2" Type="http://schemas.openxmlformats.org/officeDocument/2006/relationships/image" Target="../media/image10.jpeg"/><Relationship Id="rId1" Type="http://schemas.openxmlformats.org/officeDocument/2006/relationships/slideLayout" Target="../slideLayouts/slideLayout13.xml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image" Target="../media/image12.png"/><Relationship Id="rId2" Type="http://schemas.openxmlformats.org/officeDocument/2006/relationships/image" Target="../media/image11.jpeg"/><Relationship Id="rId1" Type="http://schemas.openxmlformats.org/officeDocument/2006/relationships/slideLayout" Target="../slideLayouts/slideLayout4.xml"/><Relationship Id="rId6" Type="http://schemas.openxmlformats.org/officeDocument/2006/relationships/image" Target="../media/image15.jpeg"/><Relationship Id="rId5" Type="http://schemas.openxmlformats.org/officeDocument/2006/relationships/image" Target="../media/image14.jpeg"/><Relationship Id="rId4" Type="http://schemas.openxmlformats.org/officeDocument/2006/relationships/image" Target="../media/image13.png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4.xml"/></Relationships>
</file>

<file path=ppt/slides/_rels/slide10.xml.rels><?xml version="1.0" encoding="UTF-8" standalone="yes"?>
<Relationships xmlns="http://schemas.openxmlformats.org/package/2006/relationships"><Relationship Id="rId2" Type="http://schemas.openxmlformats.org/officeDocument/2006/relationships/image" Target="../media/image16.jpeg"/><Relationship Id="rId1" Type="http://schemas.openxmlformats.org/officeDocument/2006/relationships/slideLayout" Target="../slideLayouts/slideLayout13.xml"/></Relationships>
</file>

<file path=ppt/slides/_rels/slide1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8.jpeg"/><Relationship Id="rId2" Type="http://schemas.openxmlformats.org/officeDocument/2006/relationships/image" Target="../media/image17.jpeg"/><Relationship Id="rId1" Type="http://schemas.openxmlformats.org/officeDocument/2006/relationships/slideLayout" Target="../slideLayouts/slideLayout4.xml"/><Relationship Id="rId4" Type="http://schemas.openxmlformats.org/officeDocument/2006/relationships/image" Target="../media/image19.jpeg"/></Relationships>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4.xml"/></Relationships>
</file>

<file path=ppt/slides/_rels/slide1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3.xml"/></Relationships>
</file>

<file path=ppt/slides/_rels/slide1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8.xml"/></Relationships>
</file>

<file path=ppt/slides/_rels/slide15.xml.rels><?xml version="1.0" encoding="UTF-8" standalone="yes"?>
<Relationships xmlns="http://schemas.openxmlformats.org/package/2006/relationships"><Relationship Id="rId2" Type="http://schemas.openxmlformats.org/officeDocument/2006/relationships/image" Target="../media/image20.jpeg"/><Relationship Id="rId1" Type="http://schemas.openxmlformats.org/officeDocument/2006/relationships/slideLayout" Target="../slideLayouts/slideLayout3.xml"/></Relationships>
</file>

<file path=ppt/slides/_rels/slide16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4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Picture 2" descr="C:\Users\u0535\Desktop\07.jpg"/>
          <p:cNvPicPr>
            <a:picLocks noChangeAspect="1" noChangeArrowheads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0"/>
            <a:ext cx="9144000" cy="68580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4" name="Рисунок 3"/>
          <p:cNvPicPr>
            <a:picLocks noChangeAspect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44624"/>
            <a:ext cx="9143999" cy="6813376"/>
          </a:xfrm>
          <a:prstGeom prst="rect">
            <a:avLst/>
          </a:prstGeom>
        </p:spPr>
      </p:pic>
      <p:sp>
        <p:nvSpPr>
          <p:cNvPr id="2" name="Заголовок 1"/>
          <p:cNvSpPr>
            <a:spLocks noGrp="1"/>
          </p:cNvSpPr>
          <p:nvPr>
            <p:ph type="ctrTitle"/>
          </p:nvPr>
        </p:nvSpPr>
        <p:spPr>
          <a:xfrm>
            <a:off x="0" y="2492896"/>
            <a:ext cx="9144000" cy="1731982"/>
          </a:xfrm>
        </p:spPr>
        <p:txBody>
          <a:bodyPr/>
          <a:lstStyle/>
          <a:p>
            <a:pPr algn="ctr"/>
            <a:r>
              <a:rPr lang="ru-RU" sz="8000" b="1" dirty="0" smtClean="0"/>
              <a:t>Что такое счастье?</a:t>
            </a:r>
            <a:endParaRPr lang="ru-RU" sz="8000" b="1" dirty="0"/>
          </a:p>
        </p:txBody>
      </p:sp>
      <p:sp>
        <p:nvSpPr>
          <p:cNvPr id="3" name="Подзаголовок 2"/>
          <p:cNvSpPr>
            <a:spLocks noGrp="1"/>
          </p:cNvSpPr>
          <p:nvPr>
            <p:ph type="subTitle" idx="1"/>
          </p:nvPr>
        </p:nvSpPr>
        <p:spPr>
          <a:xfrm>
            <a:off x="1403648" y="4149080"/>
            <a:ext cx="6400800" cy="1752600"/>
          </a:xfrm>
        </p:spPr>
        <p:txBody>
          <a:bodyPr/>
          <a:lstStyle/>
          <a:p>
            <a:endParaRPr lang="ru-RU" dirty="0"/>
          </a:p>
        </p:txBody>
      </p:sp>
    </p:spTree>
  </p:cSld>
  <p:clrMapOvr>
    <a:masterClrMapping/>
  </p:clrMapOvr>
  <p:transition>
    <p:fade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5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770" decel="1000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  <p:animScale>
                                      <p:cBhvr>
                                        <p:cTn id="8" dur="770" decel="100000"/>
                                        <p:tgtEl>
                                          <p:spTgt spid="2"/>
                                        </p:tgtEl>
                                      </p:cBhvr>
                                      <p:from x="10000" y="10000"/>
                                      <p:to x="200000" y="450000"/>
                                    </p:animScale>
                                    <p:animScale>
                                      <p:cBhvr>
                                        <p:cTn id="9" dur="1230" accel="100000" fill="hold">
                                          <p:stCondLst>
                                            <p:cond delay="77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</p:cBhvr>
                                      <p:from x="200000" y="450000"/>
                                      <p:to x="100000" y="100000"/>
                                    </p:animScale>
                                    <p:set>
                                      <p:cBhvr>
                                        <p:cTn id="10" dur="77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o>
                                        <p:strVal val="(0.5)"/>
                                      </p:to>
                                    </p:set>
                                    <p:anim from="(0.5)" to="(#ppt_x)" calcmode="lin" valueType="num">
                                      <p:cBhvr>
                                        <p:cTn id="11" dur="1230" accel="100000" fill="hold">
                                          <p:stCondLst>
                                            <p:cond delay="77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</p:anim>
                                    <p:set>
                                      <p:cBhvr>
                                        <p:cTn id="12" dur="77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o>
                                        <p:strVal val="(#ppt_y+0.4)"/>
                                      </p:to>
                                    </p:set>
                                    <p:anim from="(#ppt_y+0.4)" to="(#ppt_y)" calcmode="lin" valueType="num">
                                      <p:cBhvr>
                                        <p:cTn id="13" dur="1230" accel="100000" fill="hold">
                                          <p:stCondLst>
                                            <p:cond delay="77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/>
    </p:bld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Заголовок 3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5" name="Содержимое 4"/>
          <p:cNvSpPr>
            <a:spLocks noGrp="1"/>
          </p:cNvSpPr>
          <p:nvPr>
            <p:ph idx="1"/>
          </p:nvPr>
        </p:nvSpPr>
        <p:spPr>
          <a:xfrm>
            <a:off x="755576" y="980728"/>
            <a:ext cx="7543800" cy="6192688"/>
          </a:xfrm>
        </p:spPr>
        <p:txBody>
          <a:bodyPr>
            <a:normAutofit fontScale="92500" lnSpcReduction="20000"/>
          </a:bodyPr>
          <a:lstStyle/>
          <a:p>
            <a:pPr>
              <a:buNone/>
            </a:pPr>
            <a:r>
              <a:rPr lang="ru-RU" dirty="0" smtClean="0"/>
              <a:t>    </a:t>
            </a:r>
            <a:r>
              <a:rPr lang="ru-RU" dirty="0" smtClean="0">
                <a:solidFill>
                  <a:srgbClr val="002060"/>
                </a:solidFill>
                <a:latin typeface="Cambria Math" pitchFamily="18" charset="0"/>
                <a:ea typeface="Cambria Math" pitchFamily="18" charset="0"/>
              </a:rPr>
              <a:t>О счастье мы всегда лишь вспоминаем.</a:t>
            </a:r>
            <a:br>
              <a:rPr lang="ru-RU" dirty="0" smtClean="0">
                <a:solidFill>
                  <a:srgbClr val="002060"/>
                </a:solidFill>
                <a:latin typeface="Cambria Math" pitchFamily="18" charset="0"/>
                <a:ea typeface="Cambria Math" pitchFamily="18" charset="0"/>
              </a:rPr>
            </a:br>
            <a:r>
              <a:rPr lang="ru-RU" dirty="0" smtClean="0">
                <a:solidFill>
                  <a:srgbClr val="002060"/>
                </a:solidFill>
                <a:latin typeface="Cambria Math" pitchFamily="18" charset="0"/>
                <a:ea typeface="Cambria Math" pitchFamily="18" charset="0"/>
              </a:rPr>
              <a:t>А счастье всюду. Может быть, оно -</a:t>
            </a:r>
            <a:br>
              <a:rPr lang="ru-RU" dirty="0" smtClean="0">
                <a:solidFill>
                  <a:srgbClr val="002060"/>
                </a:solidFill>
                <a:latin typeface="Cambria Math" pitchFamily="18" charset="0"/>
                <a:ea typeface="Cambria Math" pitchFamily="18" charset="0"/>
              </a:rPr>
            </a:br>
            <a:r>
              <a:rPr lang="ru-RU" dirty="0" smtClean="0">
                <a:solidFill>
                  <a:srgbClr val="002060"/>
                </a:solidFill>
                <a:latin typeface="Cambria Math" pitchFamily="18" charset="0"/>
                <a:ea typeface="Cambria Math" pitchFamily="18" charset="0"/>
              </a:rPr>
              <a:t>Вот этот сад осенний за сараем</a:t>
            </a:r>
            <a:br>
              <a:rPr lang="ru-RU" dirty="0" smtClean="0">
                <a:solidFill>
                  <a:srgbClr val="002060"/>
                </a:solidFill>
                <a:latin typeface="Cambria Math" pitchFamily="18" charset="0"/>
                <a:ea typeface="Cambria Math" pitchFamily="18" charset="0"/>
              </a:rPr>
            </a:br>
            <a:r>
              <a:rPr lang="ru-RU" dirty="0" smtClean="0">
                <a:solidFill>
                  <a:srgbClr val="002060"/>
                </a:solidFill>
                <a:latin typeface="Cambria Math" pitchFamily="18" charset="0"/>
                <a:ea typeface="Cambria Math" pitchFamily="18" charset="0"/>
              </a:rPr>
              <a:t>И чистый воздух, льющийся в окно.</a:t>
            </a:r>
            <a:br>
              <a:rPr lang="ru-RU" dirty="0" smtClean="0">
                <a:solidFill>
                  <a:srgbClr val="002060"/>
                </a:solidFill>
                <a:latin typeface="Cambria Math" pitchFamily="18" charset="0"/>
                <a:ea typeface="Cambria Math" pitchFamily="18" charset="0"/>
              </a:rPr>
            </a:br>
            <a:r>
              <a:rPr lang="ru-RU" dirty="0" smtClean="0">
                <a:solidFill>
                  <a:srgbClr val="002060"/>
                </a:solidFill>
                <a:latin typeface="Cambria Math" pitchFamily="18" charset="0"/>
                <a:ea typeface="Cambria Math" pitchFamily="18" charset="0"/>
              </a:rPr>
              <a:t/>
            </a:r>
            <a:br>
              <a:rPr lang="ru-RU" dirty="0" smtClean="0">
                <a:solidFill>
                  <a:srgbClr val="002060"/>
                </a:solidFill>
                <a:latin typeface="Cambria Math" pitchFamily="18" charset="0"/>
                <a:ea typeface="Cambria Math" pitchFamily="18" charset="0"/>
              </a:rPr>
            </a:br>
            <a:r>
              <a:rPr lang="ru-RU" dirty="0" smtClean="0">
                <a:solidFill>
                  <a:srgbClr val="002060"/>
                </a:solidFill>
                <a:latin typeface="Cambria Math" pitchFamily="18" charset="0"/>
                <a:ea typeface="Cambria Math" pitchFamily="18" charset="0"/>
              </a:rPr>
              <a:t>В бездонном небе легким белым краем</a:t>
            </a:r>
            <a:br>
              <a:rPr lang="ru-RU" dirty="0" smtClean="0">
                <a:solidFill>
                  <a:srgbClr val="002060"/>
                </a:solidFill>
                <a:latin typeface="Cambria Math" pitchFamily="18" charset="0"/>
                <a:ea typeface="Cambria Math" pitchFamily="18" charset="0"/>
              </a:rPr>
            </a:br>
            <a:r>
              <a:rPr lang="ru-RU" dirty="0" smtClean="0">
                <a:solidFill>
                  <a:srgbClr val="002060"/>
                </a:solidFill>
                <a:latin typeface="Cambria Math" pitchFamily="18" charset="0"/>
                <a:ea typeface="Cambria Math" pitchFamily="18" charset="0"/>
              </a:rPr>
              <a:t>Встает, сияет облако. Давно</a:t>
            </a:r>
            <a:br>
              <a:rPr lang="ru-RU" dirty="0" smtClean="0">
                <a:solidFill>
                  <a:srgbClr val="002060"/>
                </a:solidFill>
                <a:latin typeface="Cambria Math" pitchFamily="18" charset="0"/>
                <a:ea typeface="Cambria Math" pitchFamily="18" charset="0"/>
              </a:rPr>
            </a:br>
            <a:r>
              <a:rPr lang="ru-RU" dirty="0" smtClean="0">
                <a:solidFill>
                  <a:srgbClr val="002060"/>
                </a:solidFill>
                <a:latin typeface="Cambria Math" pitchFamily="18" charset="0"/>
                <a:ea typeface="Cambria Math" pitchFamily="18" charset="0"/>
              </a:rPr>
              <a:t>Слежу за ним... Мы мало видим, знаем,</a:t>
            </a:r>
            <a:br>
              <a:rPr lang="ru-RU" dirty="0" smtClean="0">
                <a:solidFill>
                  <a:srgbClr val="002060"/>
                </a:solidFill>
                <a:latin typeface="Cambria Math" pitchFamily="18" charset="0"/>
                <a:ea typeface="Cambria Math" pitchFamily="18" charset="0"/>
              </a:rPr>
            </a:br>
            <a:r>
              <a:rPr lang="ru-RU" dirty="0" smtClean="0">
                <a:solidFill>
                  <a:srgbClr val="002060"/>
                </a:solidFill>
                <a:latin typeface="Cambria Math" pitchFamily="18" charset="0"/>
                <a:ea typeface="Cambria Math" pitchFamily="18" charset="0"/>
              </a:rPr>
              <a:t>А счастье только знающим дано.</a:t>
            </a:r>
            <a:br>
              <a:rPr lang="ru-RU" dirty="0" smtClean="0">
                <a:solidFill>
                  <a:srgbClr val="002060"/>
                </a:solidFill>
                <a:latin typeface="Cambria Math" pitchFamily="18" charset="0"/>
                <a:ea typeface="Cambria Math" pitchFamily="18" charset="0"/>
              </a:rPr>
            </a:br>
            <a:r>
              <a:rPr lang="ru-RU" dirty="0" smtClean="0">
                <a:solidFill>
                  <a:srgbClr val="002060"/>
                </a:solidFill>
                <a:latin typeface="Cambria Math" pitchFamily="18" charset="0"/>
                <a:ea typeface="Cambria Math" pitchFamily="18" charset="0"/>
              </a:rPr>
              <a:t/>
            </a:r>
            <a:br>
              <a:rPr lang="ru-RU" dirty="0" smtClean="0">
                <a:solidFill>
                  <a:srgbClr val="002060"/>
                </a:solidFill>
                <a:latin typeface="Cambria Math" pitchFamily="18" charset="0"/>
                <a:ea typeface="Cambria Math" pitchFamily="18" charset="0"/>
              </a:rPr>
            </a:br>
            <a:r>
              <a:rPr lang="ru-RU" dirty="0" smtClean="0">
                <a:solidFill>
                  <a:srgbClr val="002060"/>
                </a:solidFill>
                <a:latin typeface="Cambria Math" pitchFamily="18" charset="0"/>
                <a:ea typeface="Cambria Math" pitchFamily="18" charset="0"/>
              </a:rPr>
              <a:t>Окно открыто. Пискнула и села</a:t>
            </a:r>
            <a:br>
              <a:rPr lang="ru-RU" dirty="0" smtClean="0">
                <a:solidFill>
                  <a:srgbClr val="002060"/>
                </a:solidFill>
                <a:latin typeface="Cambria Math" pitchFamily="18" charset="0"/>
                <a:ea typeface="Cambria Math" pitchFamily="18" charset="0"/>
              </a:rPr>
            </a:br>
            <a:r>
              <a:rPr lang="ru-RU" dirty="0" smtClean="0">
                <a:solidFill>
                  <a:srgbClr val="002060"/>
                </a:solidFill>
                <a:latin typeface="Cambria Math" pitchFamily="18" charset="0"/>
                <a:ea typeface="Cambria Math" pitchFamily="18" charset="0"/>
              </a:rPr>
              <a:t>На подоконник птичка. И от книг</a:t>
            </a:r>
            <a:br>
              <a:rPr lang="ru-RU" dirty="0" smtClean="0">
                <a:solidFill>
                  <a:srgbClr val="002060"/>
                </a:solidFill>
                <a:latin typeface="Cambria Math" pitchFamily="18" charset="0"/>
                <a:ea typeface="Cambria Math" pitchFamily="18" charset="0"/>
              </a:rPr>
            </a:br>
            <a:r>
              <a:rPr lang="ru-RU" dirty="0" smtClean="0">
                <a:solidFill>
                  <a:srgbClr val="002060"/>
                </a:solidFill>
                <a:latin typeface="Cambria Math" pitchFamily="18" charset="0"/>
                <a:ea typeface="Cambria Math" pitchFamily="18" charset="0"/>
              </a:rPr>
              <a:t>Усталый взгляд я отвожу на миг.</a:t>
            </a:r>
            <a:br>
              <a:rPr lang="ru-RU" dirty="0" smtClean="0">
                <a:solidFill>
                  <a:srgbClr val="002060"/>
                </a:solidFill>
                <a:latin typeface="Cambria Math" pitchFamily="18" charset="0"/>
                <a:ea typeface="Cambria Math" pitchFamily="18" charset="0"/>
              </a:rPr>
            </a:br>
            <a:r>
              <a:rPr lang="ru-RU" dirty="0" smtClean="0">
                <a:solidFill>
                  <a:srgbClr val="002060"/>
                </a:solidFill>
                <a:latin typeface="Cambria Math" pitchFamily="18" charset="0"/>
                <a:ea typeface="Cambria Math" pitchFamily="18" charset="0"/>
              </a:rPr>
              <a:t/>
            </a:r>
            <a:br>
              <a:rPr lang="ru-RU" dirty="0" smtClean="0">
                <a:solidFill>
                  <a:srgbClr val="002060"/>
                </a:solidFill>
                <a:latin typeface="Cambria Math" pitchFamily="18" charset="0"/>
                <a:ea typeface="Cambria Math" pitchFamily="18" charset="0"/>
              </a:rPr>
            </a:br>
            <a:r>
              <a:rPr lang="ru-RU" dirty="0" smtClean="0">
                <a:solidFill>
                  <a:srgbClr val="002060"/>
                </a:solidFill>
                <a:latin typeface="Cambria Math" pitchFamily="18" charset="0"/>
                <a:ea typeface="Cambria Math" pitchFamily="18" charset="0"/>
              </a:rPr>
              <a:t>День вечереет, небо опустело.</a:t>
            </a:r>
            <a:br>
              <a:rPr lang="ru-RU" dirty="0" smtClean="0">
                <a:solidFill>
                  <a:srgbClr val="002060"/>
                </a:solidFill>
                <a:latin typeface="Cambria Math" pitchFamily="18" charset="0"/>
                <a:ea typeface="Cambria Math" pitchFamily="18" charset="0"/>
              </a:rPr>
            </a:br>
            <a:r>
              <a:rPr lang="ru-RU" dirty="0" smtClean="0">
                <a:solidFill>
                  <a:srgbClr val="002060"/>
                </a:solidFill>
                <a:latin typeface="Cambria Math" pitchFamily="18" charset="0"/>
                <a:ea typeface="Cambria Math" pitchFamily="18" charset="0"/>
              </a:rPr>
              <a:t>Гул молотилки слышен на гумне...</a:t>
            </a:r>
            <a:br>
              <a:rPr lang="ru-RU" dirty="0" smtClean="0">
                <a:solidFill>
                  <a:srgbClr val="002060"/>
                </a:solidFill>
                <a:latin typeface="Cambria Math" pitchFamily="18" charset="0"/>
                <a:ea typeface="Cambria Math" pitchFamily="18" charset="0"/>
              </a:rPr>
            </a:br>
            <a:r>
              <a:rPr lang="ru-RU" dirty="0" smtClean="0">
                <a:solidFill>
                  <a:srgbClr val="002060"/>
                </a:solidFill>
                <a:latin typeface="Cambria Math" pitchFamily="18" charset="0"/>
                <a:ea typeface="Cambria Math" pitchFamily="18" charset="0"/>
              </a:rPr>
              <a:t>Я вижу, слышу, счастлив. Все во мне.</a:t>
            </a:r>
          </a:p>
          <a:p>
            <a:pPr>
              <a:buNone/>
            </a:pPr>
            <a:r>
              <a:rPr lang="ru-RU" i="1" dirty="0" smtClean="0">
                <a:solidFill>
                  <a:srgbClr val="002060"/>
                </a:solidFill>
                <a:latin typeface="Cambria Math" pitchFamily="18" charset="0"/>
                <a:ea typeface="Cambria Math" pitchFamily="18" charset="0"/>
              </a:rPr>
              <a:t>                                                              </a:t>
            </a:r>
            <a:r>
              <a:rPr lang="ru-RU" sz="3000" i="1" dirty="0" smtClean="0">
                <a:solidFill>
                  <a:srgbClr val="002060"/>
                </a:solidFill>
                <a:latin typeface="Cambria Math" pitchFamily="18" charset="0"/>
                <a:ea typeface="Cambria Math" pitchFamily="18" charset="0"/>
              </a:rPr>
              <a:t>И.А.Бунин</a:t>
            </a:r>
          </a:p>
          <a:p>
            <a:pPr>
              <a:buNone/>
            </a:pPr>
            <a:endParaRPr lang="ru-RU" dirty="0">
              <a:solidFill>
                <a:srgbClr val="002060"/>
              </a:solidFill>
              <a:latin typeface="Cambria Math" pitchFamily="18" charset="0"/>
              <a:ea typeface="Cambria Math" pitchFamily="18" charset="0"/>
            </a:endParaRPr>
          </a:p>
        </p:txBody>
      </p:sp>
    </p:spTree>
  </p:cSld>
  <p:clrMapOvr>
    <a:masterClrMapping/>
  </p:clrMapOvr>
  <p:transition>
    <p:fade/>
  </p:transition>
  <p:timing>
    <p:tnLst>
      <p:par>
        <p:cTn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Заголовок 2"/>
          <p:cNvSpPr>
            <a:spLocks noGrp="1"/>
          </p:cNvSpPr>
          <p:nvPr>
            <p:ph type="title"/>
          </p:nvPr>
        </p:nvSpPr>
        <p:spPr>
          <a:xfrm>
            <a:off x="539552" y="1196752"/>
            <a:ext cx="8382000" cy="664797"/>
          </a:xfrm>
        </p:spPr>
        <p:txBody>
          <a:bodyPr/>
          <a:lstStyle/>
          <a:p>
            <a:pPr algn="l"/>
            <a:r>
              <a:rPr lang="ru-RU" sz="4400" dirty="0" smtClean="0"/>
              <a:t>Толковый словарь С.И. Ожегова </a:t>
            </a:r>
            <a:endParaRPr lang="ru-RU" sz="4400" dirty="0"/>
          </a:p>
        </p:txBody>
      </p:sp>
      <p:sp>
        <p:nvSpPr>
          <p:cNvPr id="2" name="Содержимое 1"/>
          <p:cNvSpPr>
            <a:spLocks noGrp="1"/>
          </p:cNvSpPr>
          <p:nvPr>
            <p:ph type="body" sz="quarter" idx="10"/>
          </p:nvPr>
        </p:nvSpPr>
        <p:spPr>
          <a:xfrm>
            <a:off x="539552" y="3140968"/>
            <a:ext cx="8040688" cy="1606594"/>
          </a:xfrm>
        </p:spPr>
        <p:txBody>
          <a:bodyPr/>
          <a:lstStyle/>
          <a:p>
            <a:r>
              <a:rPr lang="ru-RU" sz="3600" dirty="0" smtClean="0">
                <a:solidFill>
                  <a:srgbClr val="002060"/>
                </a:solidFill>
                <a:latin typeface="Cambria Math" pitchFamily="18" charset="0"/>
                <a:ea typeface="Cambria Math" pitchFamily="18" charset="0"/>
              </a:rPr>
              <a:t> 1. Чувство и состояние полного, высшего удовлетворения; </a:t>
            </a:r>
          </a:p>
          <a:p>
            <a:r>
              <a:rPr lang="ru-RU" sz="3600" dirty="0" smtClean="0">
                <a:solidFill>
                  <a:srgbClr val="002060"/>
                </a:solidFill>
                <a:latin typeface="Cambria Math" pitchFamily="18" charset="0"/>
                <a:ea typeface="Cambria Math" pitchFamily="18" charset="0"/>
              </a:rPr>
              <a:t>2. Успех, удача.</a:t>
            </a:r>
          </a:p>
        </p:txBody>
      </p:sp>
      <p:sp>
        <p:nvSpPr>
          <p:cNvPr id="6" name="Прямоугольник 5"/>
          <p:cNvSpPr/>
          <p:nvPr/>
        </p:nvSpPr>
        <p:spPr>
          <a:xfrm>
            <a:off x="3203847" y="2060848"/>
            <a:ext cx="2523383" cy="590931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marL="396875" lvl="0" indent="-396875" defTabSz="914363">
              <a:lnSpc>
                <a:spcPct val="90000"/>
              </a:lnSpc>
              <a:spcBef>
                <a:spcPct val="20000"/>
              </a:spcBef>
            </a:pPr>
            <a:r>
              <a:rPr lang="ru-RU" sz="3600" b="1" dirty="0" smtClean="0">
                <a:solidFill>
                  <a:srgbClr val="002060"/>
                </a:solidFill>
              </a:rPr>
              <a:t>СЧАСТЬЕ -</a:t>
            </a:r>
            <a:r>
              <a:rPr lang="ru-RU" sz="3200" b="1" dirty="0" smtClean="0">
                <a:solidFill>
                  <a:srgbClr val="002060"/>
                </a:solidFill>
              </a:rPr>
              <a:t> </a:t>
            </a:r>
            <a:endParaRPr lang="ru-RU" sz="3200" b="1" dirty="0">
              <a:solidFill>
                <a:srgbClr val="002060"/>
              </a:solidFill>
            </a:endParaRPr>
          </a:p>
        </p:txBody>
      </p:sp>
    </p:spTree>
  </p:cSld>
  <p:clrMapOvr>
    <a:masterClrMapping/>
  </p:clrMapOvr>
  <p:transition>
    <p:fade/>
  </p:transition>
  <p:timing>
    <p:tnLst>
      <p:par>
        <p:cTn id="1" dur="indefinite" restart="never" nodeType="tmRoot"/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Заголовок 5"/>
          <p:cNvSpPr>
            <a:spLocks noGrp="1"/>
          </p:cNvSpPr>
          <p:nvPr>
            <p:ph type="title"/>
          </p:nvPr>
        </p:nvSpPr>
        <p:spPr>
          <a:xfrm>
            <a:off x="251520" y="980728"/>
            <a:ext cx="7772400" cy="2659190"/>
          </a:xfrm>
        </p:spPr>
        <p:txBody>
          <a:bodyPr/>
          <a:lstStyle/>
          <a:p>
            <a:r>
              <a:rPr lang="ru-RU" dirty="0" smtClean="0">
                <a:solidFill>
                  <a:srgbClr val="002060"/>
                </a:solidFill>
              </a:rPr>
              <a:t>Влюблённость указывает человеку,  каким он    должен быть.</a:t>
            </a:r>
            <a:r>
              <a:rPr lang="ru-RU" i="1" dirty="0" smtClean="0">
                <a:solidFill>
                  <a:srgbClr val="002060"/>
                </a:solidFill>
              </a:rPr>
              <a:t>  </a:t>
            </a:r>
            <a:br>
              <a:rPr lang="ru-RU" i="1" dirty="0" smtClean="0">
                <a:solidFill>
                  <a:srgbClr val="002060"/>
                </a:solidFill>
              </a:rPr>
            </a:br>
            <a:r>
              <a:rPr lang="ru-RU" sz="3200" b="0" i="1" dirty="0" smtClean="0">
                <a:solidFill>
                  <a:srgbClr val="002060"/>
                </a:solidFill>
                <a:effectLst/>
              </a:rPr>
              <a:t>                           А .П.Чехов </a:t>
            </a:r>
            <a:r>
              <a:rPr lang="ru-RU" i="1" dirty="0" smtClean="0">
                <a:solidFill>
                  <a:srgbClr val="002060"/>
                </a:solidFill>
                <a:latin typeface="Cambria" pitchFamily="18" charset="0"/>
              </a:rPr>
              <a:t/>
            </a:r>
            <a:br>
              <a:rPr lang="ru-RU" i="1" dirty="0" smtClean="0">
                <a:solidFill>
                  <a:srgbClr val="002060"/>
                </a:solidFill>
                <a:latin typeface="Cambria" pitchFamily="18" charset="0"/>
              </a:rPr>
            </a:br>
            <a:endParaRPr lang="ru-RU" dirty="0"/>
          </a:p>
        </p:txBody>
      </p:sp>
      <p:sp>
        <p:nvSpPr>
          <p:cNvPr id="3" name="Содержимое 2"/>
          <p:cNvSpPr>
            <a:spLocks noGrp="1"/>
          </p:cNvSpPr>
          <p:nvPr>
            <p:ph type="body" idx="1"/>
          </p:nvPr>
        </p:nvSpPr>
        <p:spPr>
          <a:xfrm>
            <a:off x="395536" y="764704"/>
            <a:ext cx="7734747" cy="1500187"/>
          </a:xfrm>
        </p:spPr>
        <p:txBody>
          <a:bodyPr>
            <a:normAutofit/>
          </a:bodyPr>
          <a:lstStyle/>
          <a:p>
            <a:pPr algn="l">
              <a:buNone/>
            </a:pPr>
            <a:endParaRPr lang="ru-RU" sz="3200" b="1" dirty="0" smtClean="0">
              <a:solidFill>
                <a:srgbClr val="002060"/>
              </a:solidFill>
              <a:latin typeface="Cambria Math" pitchFamily="18" charset="0"/>
            </a:endParaRPr>
          </a:p>
          <a:p>
            <a:pPr algn="r">
              <a:buNone/>
            </a:pPr>
            <a:r>
              <a:rPr lang="ru-RU" i="1" dirty="0" smtClean="0">
                <a:solidFill>
                  <a:srgbClr val="002060"/>
                </a:solidFill>
                <a:latin typeface="Cambria" pitchFamily="18" charset="0"/>
              </a:rPr>
              <a:t>                                 </a:t>
            </a:r>
            <a:endParaRPr lang="ru-RU" sz="2800" i="1" dirty="0">
              <a:solidFill>
                <a:srgbClr val="002060"/>
              </a:solidFill>
              <a:latin typeface="Cambria" pitchFamily="18" charset="0"/>
            </a:endParaRPr>
          </a:p>
        </p:txBody>
      </p:sp>
      <p:pic>
        <p:nvPicPr>
          <p:cNvPr id="5" name="Picture 5" descr="%5bLI6RK_11-01%5d_%5bIL_01%5d-k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4958208" y="2132856"/>
            <a:ext cx="3574231" cy="4536951"/>
          </a:xfrm>
          <a:prstGeom prst="rect">
            <a:avLst/>
          </a:prstGeom>
          <a:ln>
            <a:noFill/>
          </a:ln>
          <a:effectLst>
            <a:outerShdw blurRad="292100" dist="139700" dir="2700000" algn="tl" rotWithShape="0">
              <a:srgbClr val="333333">
                <a:alpha val="65000"/>
              </a:srgbClr>
            </a:outerShdw>
          </a:effectLst>
        </p:spPr>
      </p:pic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  <p:timing>
    <p:tnLst>
      <p:par>
        <p:cTn id="1" dur="indefinite" restart="never" nodeType="tmRoot"/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Заголовок 3"/>
          <p:cNvSpPr>
            <a:spLocks noGrp="1"/>
          </p:cNvSpPr>
          <p:nvPr>
            <p:ph type="title"/>
          </p:nvPr>
        </p:nvSpPr>
        <p:spPr>
          <a:xfrm>
            <a:off x="1763688" y="1124744"/>
            <a:ext cx="8382000" cy="1329595"/>
          </a:xfrm>
        </p:spPr>
        <p:txBody>
          <a:bodyPr/>
          <a:lstStyle/>
          <a:p>
            <a:r>
              <a:rPr lang="ru-RU" b="1" i="1" dirty="0" err="1" smtClean="0">
                <a:latin typeface="Times New Roman" pitchFamily="18" charset="0"/>
              </a:rPr>
              <a:t>А.П.Чехов</a:t>
            </a:r>
            <a:r>
              <a:rPr lang="ru-RU" b="1" i="1" dirty="0" smtClean="0">
                <a:latin typeface="Times New Roman" pitchFamily="18" charset="0"/>
              </a:rPr>
              <a:t>  </a:t>
            </a:r>
            <a:r>
              <a:rPr lang="ru-RU" b="1" i="1" dirty="0" smtClean="0">
                <a:cs typeface="Mangal" pitchFamily="2"/>
              </a:rPr>
              <a:t>«О любви»</a:t>
            </a:r>
            <a:r>
              <a:rPr lang="ru-RU" b="1" dirty="0" smtClean="0">
                <a:cs typeface="Mangal" pitchFamily="2"/>
              </a:rPr>
              <a:t/>
            </a:r>
            <a:br>
              <a:rPr lang="ru-RU" b="1" dirty="0" smtClean="0">
                <a:cs typeface="Mangal" pitchFamily="2"/>
              </a:rPr>
            </a:br>
            <a:r>
              <a:rPr lang="ru-RU" dirty="0" smtClean="0"/>
              <a:t> </a:t>
            </a:r>
            <a:endParaRPr lang="ru-RU" dirty="0"/>
          </a:p>
        </p:txBody>
      </p:sp>
      <p:pic>
        <p:nvPicPr>
          <p:cNvPr id="6" name="Picture 7" descr="image014"/>
          <p:cNvPicPr>
            <a:picLocks noGrp="1" noChangeAspect="1" noChangeArrowheads="1"/>
          </p:cNvPicPr>
          <p:nvPr>
            <p:ph idx="1"/>
          </p:nvPr>
        </p:nvPicPr>
        <p:blipFill>
          <a:blip r:embed="rId2" cstate="print"/>
          <a:stretch>
            <a:fillRect/>
          </a:stretch>
        </p:blipFill>
        <p:spPr>
          <a:xfrm>
            <a:off x="1619672" y="2060848"/>
            <a:ext cx="2788772" cy="3878263"/>
          </a:xfrm>
          <a:prstGeom prst="rect">
            <a:avLst/>
          </a:prstGeom>
          <a:ln>
            <a:noFill/>
          </a:ln>
          <a:effectLst>
            <a:softEdge rad="112500"/>
          </a:effectLst>
        </p:spPr>
      </p:pic>
      <p:pic>
        <p:nvPicPr>
          <p:cNvPr id="2050" name="Picture 2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3995936" y="3356992"/>
            <a:ext cx="4056112" cy="3042084"/>
          </a:xfrm>
          <a:prstGeom prst="rect">
            <a:avLst/>
          </a:prstGeom>
          <a:ln>
            <a:noFill/>
          </a:ln>
          <a:effectLst>
            <a:softEdge rad="112500"/>
          </a:effectLst>
        </p:spPr>
      </p:pic>
    </p:spTree>
  </p:cSld>
  <p:clrMapOvr>
    <a:masterClrMapping/>
  </p:clrMapOvr>
  <p:transition>
    <p:fade/>
  </p:transition>
  <p:timing>
    <p:tnLst>
      <p:par>
        <p:cTn id="1" dur="indefinite" restart="never" nodeType="tmRoot"/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Заголовок 2"/>
          <p:cNvSpPr>
            <a:spLocks noGrp="1"/>
          </p:cNvSpPr>
          <p:nvPr>
            <p:ph type="title"/>
          </p:nvPr>
        </p:nvSpPr>
        <p:spPr>
          <a:xfrm>
            <a:off x="1907704" y="620688"/>
            <a:ext cx="8382000" cy="1329595"/>
          </a:xfrm>
        </p:spPr>
        <p:txBody>
          <a:bodyPr/>
          <a:lstStyle/>
          <a:p>
            <a:r>
              <a:rPr lang="ru-RU" b="1" i="1" dirty="0" smtClean="0">
                <a:effectLst/>
                <a:ea typeface="Cambria Math" pitchFamily="18" charset="0"/>
                <a:cs typeface="Mangal" pitchFamily="2"/>
              </a:rPr>
              <a:t>А .П.Чехов «О любви»</a:t>
            </a:r>
            <a:r>
              <a:rPr lang="ru-RU" b="1" i="1" dirty="0" smtClean="0">
                <a:effectLst/>
                <a:cs typeface="Mangal" pitchFamily="2"/>
              </a:rPr>
              <a:t/>
            </a:r>
            <a:br>
              <a:rPr lang="ru-RU" b="1" i="1" dirty="0" smtClean="0">
                <a:effectLst/>
                <a:cs typeface="Mangal" pitchFamily="2"/>
              </a:rPr>
            </a:br>
            <a:endParaRPr lang="ru-RU" b="1" i="1" dirty="0">
              <a:effectLst/>
            </a:endParaRPr>
          </a:p>
        </p:txBody>
      </p:sp>
      <p:sp>
        <p:nvSpPr>
          <p:cNvPr id="2" name="Содержимое 1"/>
          <p:cNvSpPr>
            <a:spLocks noGrp="1"/>
          </p:cNvSpPr>
          <p:nvPr>
            <p:ph type="body" sz="quarter" idx="10"/>
          </p:nvPr>
        </p:nvSpPr>
        <p:spPr>
          <a:xfrm>
            <a:off x="251520" y="1628800"/>
            <a:ext cx="8598024" cy="5589240"/>
          </a:xfrm>
        </p:spPr>
        <p:txBody>
          <a:bodyPr>
            <a:noAutofit/>
          </a:bodyPr>
          <a:lstStyle/>
          <a:p>
            <a:r>
              <a:rPr lang="ru-RU" sz="3200" dirty="0" smtClean="0">
                <a:solidFill>
                  <a:srgbClr val="002060"/>
                </a:solidFill>
                <a:latin typeface="Cambria Math" pitchFamily="18" charset="0"/>
                <a:ea typeface="Cambria Math" pitchFamily="18" charset="0"/>
              </a:rPr>
              <a:t>— В чём суть рассказа? Смысл названия?</a:t>
            </a:r>
          </a:p>
          <a:p>
            <a:r>
              <a:rPr lang="ru-RU" sz="3200" dirty="0" smtClean="0">
                <a:solidFill>
                  <a:srgbClr val="002060"/>
                </a:solidFill>
                <a:latin typeface="Cambria Math" pitchFamily="18" charset="0"/>
                <a:ea typeface="Cambria Math" pitchFamily="18" charset="0"/>
              </a:rPr>
              <a:t>— Почему герои рассказа А.П.Чехова не могут быть счастливы?</a:t>
            </a:r>
          </a:p>
          <a:p>
            <a:r>
              <a:rPr lang="ru-RU" sz="3200" dirty="0" smtClean="0">
                <a:solidFill>
                  <a:srgbClr val="002060"/>
                </a:solidFill>
                <a:latin typeface="Cambria Math" pitchFamily="18" charset="0"/>
                <a:ea typeface="Cambria Math" pitchFamily="18" charset="0"/>
              </a:rPr>
              <a:t>— Как вы понимаете слова Алёхина: “Я понял, что когда любишь, то в своих рассуждениях об этой любви нужно исходить от высшего, от более важного, чем счастье или несчастье, грех или добродетель в их ходячем смысле, или не нужно рассуждать вовсе.”</a:t>
            </a:r>
          </a:p>
          <a:p>
            <a:r>
              <a:rPr lang="ru-RU" sz="3200" dirty="0" smtClean="0">
                <a:solidFill>
                  <a:srgbClr val="002060"/>
                </a:solidFill>
                <a:latin typeface="Cambria Math" pitchFamily="18" charset="0"/>
                <a:ea typeface="Cambria Math" pitchFamily="18" charset="0"/>
              </a:rPr>
              <a:t>— А если бы Алехин и Анна Алексеевна раньше это поняли?... </a:t>
            </a:r>
          </a:p>
          <a:p>
            <a:endParaRPr lang="ru-RU" sz="2800" dirty="0">
              <a:solidFill>
                <a:srgbClr val="002060"/>
              </a:solidFill>
              <a:latin typeface="Cambria Math" pitchFamily="18" charset="0"/>
              <a:ea typeface="Cambria Math" pitchFamily="18" charset="0"/>
            </a:endParaRPr>
          </a:p>
        </p:txBody>
      </p:sp>
    </p:spTree>
  </p:cSld>
  <p:clrMapOvr>
    <a:masterClrMapping/>
  </p:clrMapOvr>
  <p:transition>
    <p:fade/>
  </p:transition>
  <p:timing>
    <p:tnLst>
      <p:par>
        <p:cTn id="1" dur="indefinite" restart="never" nodeType="tmRoot"/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Заголовок 3"/>
          <p:cNvSpPr>
            <a:spLocks noGrp="1"/>
          </p:cNvSpPr>
          <p:nvPr>
            <p:ph type="title"/>
          </p:nvPr>
        </p:nvSpPr>
        <p:spPr>
          <a:xfrm>
            <a:off x="251520" y="908720"/>
            <a:ext cx="6912768" cy="3102388"/>
          </a:xfrm>
        </p:spPr>
        <p:txBody>
          <a:bodyPr/>
          <a:lstStyle/>
          <a:p>
            <a:r>
              <a:rPr lang="ru-RU" sz="3200" dirty="0" smtClean="0">
                <a:solidFill>
                  <a:schemeClr val="accent2">
                    <a:lumMod val="50000"/>
                  </a:schemeClr>
                </a:solidFill>
                <a:effectLst/>
                <a:ea typeface="Cambria Math" pitchFamily="18" charset="0"/>
              </a:rPr>
              <a:t>Что такое любовь? Солнечный удар, томление духа или благодать?                                               </a:t>
            </a:r>
            <a:br>
              <a:rPr lang="ru-RU" sz="3200" dirty="0" smtClean="0">
                <a:solidFill>
                  <a:schemeClr val="accent2">
                    <a:lumMod val="50000"/>
                  </a:schemeClr>
                </a:solidFill>
                <a:effectLst/>
                <a:ea typeface="Cambria Math" pitchFamily="18" charset="0"/>
              </a:rPr>
            </a:br>
            <a:r>
              <a:rPr lang="ru-RU" sz="3200" dirty="0" smtClean="0">
                <a:solidFill>
                  <a:schemeClr val="accent2">
                    <a:lumMod val="50000"/>
                  </a:schemeClr>
                </a:solidFill>
                <a:effectLst/>
                <a:ea typeface="Cambria Math" pitchFamily="18" charset="0"/>
              </a:rPr>
              <a:t>Всякая любовь - великое счастье, даже если она не разделена.</a:t>
            </a:r>
            <a:br>
              <a:rPr lang="ru-RU" sz="3200" dirty="0" smtClean="0">
                <a:solidFill>
                  <a:schemeClr val="accent2">
                    <a:lumMod val="50000"/>
                  </a:schemeClr>
                </a:solidFill>
                <a:effectLst/>
                <a:ea typeface="Cambria Math" pitchFamily="18" charset="0"/>
              </a:rPr>
            </a:br>
            <a:r>
              <a:rPr lang="ru-RU" sz="3200" b="0" dirty="0" smtClean="0">
                <a:solidFill>
                  <a:schemeClr val="accent2">
                    <a:lumMod val="50000"/>
                  </a:schemeClr>
                </a:solidFill>
                <a:effectLst/>
                <a:ea typeface="Cambria Math" pitchFamily="18" charset="0"/>
              </a:rPr>
              <a:t>                                            </a:t>
            </a:r>
            <a:r>
              <a:rPr lang="ru-RU" sz="3200" b="0" i="1" dirty="0" smtClean="0">
                <a:solidFill>
                  <a:schemeClr val="accent2">
                    <a:lumMod val="50000"/>
                  </a:schemeClr>
                </a:solidFill>
                <a:effectLst/>
                <a:ea typeface="Cambria Math" pitchFamily="18" charset="0"/>
              </a:rPr>
              <a:t>И.А.Бунин</a:t>
            </a:r>
            <a:endParaRPr lang="ru-RU" sz="3200" b="0" dirty="0">
              <a:effectLst/>
            </a:endParaRPr>
          </a:p>
        </p:txBody>
      </p:sp>
      <p:sp>
        <p:nvSpPr>
          <p:cNvPr id="5" name="Текст 4"/>
          <p:cNvSpPr>
            <a:spLocks noGrp="1"/>
          </p:cNvSpPr>
          <p:nvPr>
            <p:ph type="body" idx="1"/>
          </p:nvPr>
        </p:nvSpPr>
        <p:spPr>
          <a:xfrm>
            <a:off x="1043608" y="4005064"/>
            <a:ext cx="5831532" cy="2448272"/>
          </a:xfrm>
        </p:spPr>
        <p:txBody>
          <a:bodyPr>
            <a:noAutofit/>
          </a:bodyPr>
          <a:lstStyle/>
          <a:p>
            <a:pPr algn="l"/>
            <a:r>
              <a:rPr lang="ru-RU" sz="3200" b="1" dirty="0" smtClean="0">
                <a:solidFill>
                  <a:schemeClr val="accent2">
                    <a:lumMod val="50000"/>
                  </a:schemeClr>
                </a:solidFill>
                <a:ea typeface="Cambria Math" pitchFamily="18" charset="0"/>
              </a:rPr>
              <a:t> </a:t>
            </a:r>
          </a:p>
          <a:p>
            <a:pPr algn="l"/>
            <a:r>
              <a:rPr lang="ru-RU" sz="3200" dirty="0" smtClean="0">
                <a:solidFill>
                  <a:schemeClr val="accent2">
                    <a:lumMod val="50000"/>
                  </a:schemeClr>
                </a:solidFill>
                <a:ea typeface="Cambria Math" pitchFamily="18" charset="0"/>
              </a:rPr>
              <a:t>                                            </a:t>
            </a:r>
            <a:r>
              <a:rPr lang="ru-RU" sz="3200" i="1" dirty="0" smtClean="0">
                <a:solidFill>
                  <a:schemeClr val="accent2">
                    <a:lumMod val="50000"/>
                  </a:schemeClr>
                </a:solidFill>
                <a:ea typeface="Cambria Math" pitchFamily="18" charset="0"/>
              </a:rPr>
              <a:t> </a:t>
            </a:r>
            <a:endParaRPr lang="ru-RU" sz="3200" i="1" dirty="0">
              <a:solidFill>
                <a:schemeClr val="accent2">
                  <a:lumMod val="50000"/>
                </a:schemeClr>
              </a:solidFill>
              <a:ea typeface="Cambria Math" pitchFamily="18" charset="0"/>
            </a:endParaRPr>
          </a:p>
        </p:txBody>
      </p:sp>
      <p:pic>
        <p:nvPicPr>
          <p:cNvPr id="8" name="Содержимое 8" descr="бунин.jpg"/>
          <p:cNvPicPr>
            <a:picLocks noChangeAspect="1"/>
          </p:cNvPicPr>
          <p:nvPr/>
        </p:nvPicPr>
        <p:blipFill>
          <a:blip r:embed="rId2" cstate="print"/>
          <a:srcRect/>
          <a:stretch>
            <a:fillRect/>
          </a:stretch>
        </p:blipFill>
        <p:spPr>
          <a:xfrm>
            <a:off x="5796136" y="2276872"/>
            <a:ext cx="2825544" cy="4365104"/>
          </a:xfrm>
          <a:prstGeom prst="rect">
            <a:avLst/>
          </a:prstGeom>
          <a:ln>
            <a:noFill/>
          </a:ln>
          <a:effectLst>
            <a:outerShdw blurRad="292100" dist="139700" dir="2700000" algn="tl" rotWithShape="0">
              <a:srgbClr val="333333">
                <a:alpha val="65000"/>
              </a:srgbClr>
            </a:outerShdw>
          </a:effectLst>
        </p:spPr>
      </p:pic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  <p:timing>
    <p:tnLst>
      <p:par>
        <p:cTn id="1" dur="indefinite" restart="never" nodeType="tmRoot"/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Заголовок 3"/>
          <p:cNvSpPr>
            <a:spLocks noGrp="1"/>
          </p:cNvSpPr>
          <p:nvPr>
            <p:ph type="title"/>
          </p:nvPr>
        </p:nvSpPr>
        <p:spPr>
          <a:xfrm>
            <a:off x="2771800" y="548680"/>
            <a:ext cx="7543800" cy="1329595"/>
          </a:xfrm>
        </p:spPr>
        <p:txBody>
          <a:bodyPr/>
          <a:lstStyle/>
          <a:p>
            <a:r>
              <a:rPr lang="ru-RU" b="1" i="1" dirty="0" err="1" smtClean="0">
                <a:latin typeface="Times New Roman" pitchFamily="18" charset="0"/>
              </a:rPr>
              <a:t>И.А.Бунин</a:t>
            </a:r>
            <a:r>
              <a:rPr lang="ru-RU" b="1" i="1" dirty="0" smtClean="0">
                <a:latin typeface="Times New Roman" pitchFamily="18" charset="0"/>
              </a:rPr>
              <a:t> «Кавказ»</a:t>
            </a:r>
            <a:r>
              <a:rPr lang="ru-RU" b="1" dirty="0" smtClean="0"/>
              <a:t/>
            </a:r>
            <a:br>
              <a:rPr lang="ru-RU" b="1" dirty="0" smtClean="0"/>
            </a:br>
            <a:endParaRPr lang="ru-RU" dirty="0"/>
          </a:p>
        </p:txBody>
      </p:sp>
      <p:pic>
        <p:nvPicPr>
          <p:cNvPr id="11" name="Содержимое 3" descr="3.jpg"/>
          <p:cNvPicPr>
            <a:picLocks noGrp="1" noChangeAspect="1"/>
          </p:cNvPicPr>
          <p:nvPr>
            <p:ph idx="1"/>
          </p:nvPr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3103426" y="2494632"/>
            <a:ext cx="3744416" cy="2327920"/>
          </a:xfrm>
          <a:prstGeom prst="rect">
            <a:avLst/>
          </a:prstGeom>
          <a:ln>
            <a:noFill/>
          </a:ln>
          <a:effectLst>
            <a:softEdge rad="112500"/>
          </a:effectLst>
        </p:spPr>
      </p:pic>
      <p:sp>
        <p:nvSpPr>
          <p:cNvPr id="7" name="Прямоугольник 6"/>
          <p:cNvSpPr/>
          <p:nvPr/>
        </p:nvSpPr>
        <p:spPr>
          <a:xfrm>
            <a:off x="407903" y="1412776"/>
            <a:ext cx="184731" cy="584775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endParaRPr lang="ru-RU" sz="3200" b="1" dirty="0"/>
          </a:p>
        </p:txBody>
      </p:sp>
      <p:pic>
        <p:nvPicPr>
          <p:cNvPr id="6" name="Picture 4"/>
          <p:cNvPicPr>
            <a:picLocks noChangeAspect="1" noChangeArrowheads="1"/>
          </p:cNvPicPr>
          <p:nvPr/>
        </p:nvPicPr>
        <p:blipFill>
          <a:blip r:embed="rId3" cstate="print"/>
          <a:srcRect l="33898" r="8475" b="34043"/>
          <a:stretch>
            <a:fillRect/>
          </a:stretch>
        </p:blipFill>
        <p:spPr bwMode="auto">
          <a:xfrm>
            <a:off x="6300192" y="1412776"/>
            <a:ext cx="1728192" cy="2650232"/>
          </a:xfrm>
          <a:prstGeom prst="rect">
            <a:avLst/>
          </a:prstGeom>
          <a:ln>
            <a:noFill/>
          </a:ln>
          <a:effectLst>
            <a:softEdge rad="112500"/>
          </a:effectLst>
        </p:spPr>
      </p:pic>
      <p:pic>
        <p:nvPicPr>
          <p:cNvPr id="8" name="Picture 5"/>
          <p:cNvPicPr>
            <a:picLocks noChangeAspect="1" noChangeArrowheads="1"/>
          </p:cNvPicPr>
          <p:nvPr/>
        </p:nvPicPr>
        <p:blipFill>
          <a:blip r:embed="rId4" cstate="print"/>
          <a:srcRect/>
          <a:stretch>
            <a:fillRect/>
          </a:stretch>
        </p:blipFill>
        <p:spPr bwMode="auto">
          <a:xfrm>
            <a:off x="827584" y="3694514"/>
            <a:ext cx="2552700" cy="2857500"/>
          </a:xfrm>
          <a:prstGeom prst="rect">
            <a:avLst/>
          </a:prstGeom>
          <a:ln>
            <a:noFill/>
          </a:ln>
          <a:effectLst>
            <a:softEdge rad="112500"/>
          </a:effectLst>
        </p:spPr>
      </p:pic>
      <p:pic>
        <p:nvPicPr>
          <p:cNvPr id="10" name="Picture 4" descr="0_33ac_19b687a4_XL"/>
          <p:cNvPicPr>
            <a:picLocks noChangeAspect="1" noChangeArrowheads="1"/>
          </p:cNvPicPr>
          <p:nvPr/>
        </p:nvPicPr>
        <p:blipFill>
          <a:blip r:embed="rId5" cstate="print"/>
          <a:srcRect/>
          <a:stretch>
            <a:fillRect/>
          </a:stretch>
        </p:blipFill>
        <p:spPr>
          <a:xfrm>
            <a:off x="251520" y="1124744"/>
            <a:ext cx="4724114" cy="2739777"/>
          </a:xfrm>
          <a:prstGeom prst="rect">
            <a:avLst/>
          </a:prstGeom>
          <a:ln>
            <a:noFill/>
          </a:ln>
          <a:effectLst>
            <a:softEdge rad="112500"/>
          </a:effectLst>
        </p:spPr>
      </p:pic>
      <p:pic>
        <p:nvPicPr>
          <p:cNvPr id="12" name="Рисунок 11" descr="71722442.jpg"/>
          <p:cNvPicPr>
            <a:picLocks noChangeAspect="1"/>
          </p:cNvPicPr>
          <p:nvPr/>
        </p:nvPicPr>
        <p:blipFill>
          <a:blip r:embed="rId6" cstate="print"/>
          <a:stretch>
            <a:fillRect/>
          </a:stretch>
        </p:blipFill>
        <p:spPr>
          <a:xfrm>
            <a:off x="5652120" y="4149080"/>
            <a:ext cx="3268992" cy="2451744"/>
          </a:xfrm>
          <a:prstGeom prst="rect">
            <a:avLst/>
          </a:prstGeom>
          <a:ln>
            <a:noFill/>
          </a:ln>
          <a:effectLst>
            <a:softEdge rad="112500"/>
          </a:effectLst>
        </p:spPr>
      </p:pic>
    </p:spTree>
  </p:cSld>
  <p:clrMapOvr>
    <a:masterClrMapping/>
  </p:clrMapOvr>
  <p:transition>
    <p:fade/>
  </p:transition>
  <p:timing>
    <p:tnLst>
      <p:par>
        <p:cTn id="1" dur="indefinite" restart="never" nodeType="tmRoot"/>
      </p:par>
    </p:tn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2195736" y="692696"/>
            <a:ext cx="8382000" cy="664797"/>
          </a:xfrm>
        </p:spPr>
        <p:txBody>
          <a:bodyPr/>
          <a:lstStyle/>
          <a:p>
            <a:r>
              <a:rPr lang="ru-RU" sz="4400" b="1" i="1" dirty="0" smtClean="0">
                <a:latin typeface="Times New Roman" pitchFamily="18" charset="0"/>
              </a:rPr>
              <a:t>И.А.Бунин «Кавказ»</a:t>
            </a:r>
            <a:r>
              <a:rPr lang="ru-RU" sz="4400" b="1" dirty="0" smtClean="0"/>
              <a:t/>
            </a:r>
            <a:br>
              <a:rPr lang="ru-RU" sz="4400" b="1" dirty="0" smtClean="0"/>
            </a:br>
            <a:endParaRPr lang="ru-RU" sz="4400" dirty="0">
              <a:latin typeface="Cambria Math" pitchFamily="18" charset="0"/>
              <a:ea typeface="Cambria Math" pitchFamily="18" charset="0"/>
            </a:endParaRPr>
          </a:p>
        </p:txBody>
      </p:sp>
      <p:sp>
        <p:nvSpPr>
          <p:cNvPr id="3" name="Содержимое 2"/>
          <p:cNvSpPr>
            <a:spLocks noGrp="1"/>
          </p:cNvSpPr>
          <p:nvPr>
            <p:ph type="body" sz="quarter" idx="10"/>
          </p:nvPr>
        </p:nvSpPr>
        <p:spPr>
          <a:xfrm>
            <a:off x="179512" y="1628800"/>
            <a:ext cx="8964488" cy="4896544"/>
          </a:xfrm>
        </p:spPr>
        <p:txBody>
          <a:bodyPr>
            <a:normAutofit fontScale="77500" lnSpcReduction="20000"/>
          </a:bodyPr>
          <a:lstStyle/>
          <a:p>
            <a:r>
              <a:rPr lang="ru-RU" sz="4400" b="0" dirty="0" smtClean="0">
                <a:solidFill>
                  <a:srgbClr val="002060"/>
                </a:solidFill>
                <a:latin typeface="Cambria Math" pitchFamily="18" charset="0"/>
                <a:ea typeface="Cambria Math" pitchFamily="18" charset="0"/>
              </a:rPr>
              <a:t>— </a:t>
            </a:r>
            <a:r>
              <a:rPr lang="ru-RU" sz="4600" b="0" dirty="0" smtClean="0">
                <a:solidFill>
                  <a:srgbClr val="002060"/>
                </a:solidFill>
                <a:latin typeface="Cambria Math" pitchFamily="18" charset="0"/>
                <a:ea typeface="Cambria Math" pitchFamily="18" charset="0"/>
              </a:rPr>
              <a:t>Каким настроением проникнут рассказ?</a:t>
            </a:r>
          </a:p>
          <a:p>
            <a:r>
              <a:rPr lang="ru-RU" sz="4800" dirty="0" smtClean="0">
                <a:solidFill>
                  <a:srgbClr val="002060"/>
                </a:solidFill>
                <a:latin typeface="Cambria Math" pitchFamily="18" charset="0"/>
                <a:ea typeface="Cambria Math" pitchFamily="18" charset="0"/>
              </a:rPr>
              <a:t>— </a:t>
            </a:r>
            <a:r>
              <a:rPr lang="ru-RU" sz="4600" b="0" dirty="0" smtClean="0">
                <a:solidFill>
                  <a:srgbClr val="002060"/>
                </a:solidFill>
                <a:latin typeface="+mn-lt"/>
                <a:ea typeface="Cambria Math" pitchFamily="18" charset="0"/>
              </a:rPr>
              <a:t>Как вы можете охарактеризовать любовные отношения героев?</a:t>
            </a:r>
          </a:p>
          <a:p>
            <a:r>
              <a:rPr lang="ru-RU" sz="4800" dirty="0" smtClean="0">
                <a:solidFill>
                  <a:srgbClr val="002060"/>
                </a:solidFill>
                <a:latin typeface="Cambria Math" pitchFamily="18" charset="0"/>
                <a:ea typeface="Cambria Math" pitchFamily="18" charset="0"/>
              </a:rPr>
              <a:t>— </a:t>
            </a:r>
            <a:r>
              <a:rPr lang="ru-RU" sz="4600" b="0" dirty="0" smtClean="0">
                <a:solidFill>
                  <a:srgbClr val="002060"/>
                </a:solidFill>
                <a:latin typeface="+mn-lt"/>
              </a:rPr>
              <a:t>Какую любовь изобразил писатель на страницах рассказа?  </a:t>
            </a:r>
            <a:r>
              <a:rPr lang="ru-RU" sz="4600" b="0" dirty="0" smtClean="0">
                <a:solidFill>
                  <a:srgbClr val="002060"/>
                </a:solidFill>
                <a:latin typeface="+mn-lt"/>
                <a:ea typeface="Cambria Math" pitchFamily="18" charset="0"/>
              </a:rPr>
              <a:t>Почему вы так думаете?</a:t>
            </a:r>
          </a:p>
          <a:p>
            <a:r>
              <a:rPr lang="ru-RU" sz="4800" dirty="0" smtClean="0">
                <a:solidFill>
                  <a:srgbClr val="002060"/>
                </a:solidFill>
                <a:latin typeface="Cambria Math" pitchFamily="18" charset="0"/>
                <a:ea typeface="Cambria Math" pitchFamily="18" charset="0"/>
              </a:rPr>
              <a:t>— </a:t>
            </a:r>
            <a:r>
              <a:rPr lang="ru-RU" sz="4600" b="0" dirty="0" smtClean="0">
                <a:solidFill>
                  <a:srgbClr val="002060"/>
                </a:solidFill>
                <a:latin typeface="+mn-lt"/>
                <a:ea typeface="Cambria Math" pitchFamily="18" charset="0"/>
              </a:rPr>
              <a:t>Счастливы ли герои в своих отношениях? Почему?</a:t>
            </a:r>
          </a:p>
          <a:p>
            <a:r>
              <a:rPr lang="ru-RU" sz="4800" dirty="0" smtClean="0">
                <a:solidFill>
                  <a:srgbClr val="002060"/>
                </a:solidFill>
                <a:latin typeface="Cambria Math" pitchFamily="18" charset="0"/>
                <a:ea typeface="Cambria Math" pitchFamily="18" charset="0"/>
              </a:rPr>
              <a:t>— </a:t>
            </a:r>
            <a:r>
              <a:rPr lang="ru-RU" sz="4600" b="0" dirty="0" smtClean="0">
                <a:solidFill>
                  <a:srgbClr val="002060"/>
                </a:solidFill>
                <a:latin typeface="+mn-lt"/>
              </a:rPr>
              <a:t>Смогут ли после всего герои быть счастливы?</a:t>
            </a:r>
          </a:p>
          <a:p>
            <a:endParaRPr lang="ru-RU" sz="3500" dirty="0" smtClean="0">
              <a:solidFill>
                <a:srgbClr val="002060"/>
              </a:solidFill>
            </a:endParaRPr>
          </a:p>
          <a:p>
            <a:endParaRPr lang="ru-RU" dirty="0">
              <a:latin typeface="Cambria Math" pitchFamily="18" charset="0"/>
              <a:ea typeface="Cambria Math" pitchFamily="18" charset="0"/>
            </a:endParaRPr>
          </a:p>
        </p:txBody>
      </p:sp>
    </p:spTree>
  </p:cSld>
  <p:clrMapOvr>
    <a:masterClrMapping/>
  </p:clrMapOvr>
  <p:transition>
    <p:fade/>
  </p:transition>
  <p:timing>
    <p:tnLst>
      <p:par>
        <p:cTn id="1" dur="indefinite" restart="never" nodeType="tmRoot"/>
      </p:par>
    </p:tn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Заголовок 3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ru-RU" dirty="0"/>
          </a:p>
        </p:txBody>
      </p:sp>
      <p:sp>
        <p:nvSpPr>
          <p:cNvPr id="5" name="Текст 4"/>
          <p:cNvSpPr>
            <a:spLocks noGrp="1"/>
          </p:cNvSpPr>
          <p:nvPr>
            <p:ph type="body" idx="1"/>
          </p:nvPr>
        </p:nvSpPr>
        <p:spPr>
          <a:xfrm>
            <a:off x="179512" y="1196752"/>
            <a:ext cx="5472608" cy="3312368"/>
          </a:xfrm>
        </p:spPr>
        <p:txBody>
          <a:bodyPr>
            <a:normAutofit fontScale="32500" lnSpcReduction="20000"/>
          </a:bodyPr>
          <a:lstStyle/>
          <a:p>
            <a:pPr algn="r"/>
            <a:r>
              <a:rPr lang="ru-RU" sz="11100" b="1" dirty="0" smtClean="0">
                <a:solidFill>
                  <a:schemeClr val="accent2">
                    <a:lumMod val="50000"/>
                  </a:schemeClr>
                </a:solidFill>
                <a:latin typeface="Cambria" pitchFamily="18" charset="0"/>
              </a:rPr>
              <a:t>Человек пришёл в мир для  безмерной свободы, творчества и счастья</a:t>
            </a:r>
            <a:r>
              <a:rPr lang="ru-RU" sz="11100" dirty="0" smtClean="0">
                <a:solidFill>
                  <a:schemeClr val="accent2">
                    <a:lumMod val="50000"/>
                  </a:schemeClr>
                </a:solidFill>
                <a:latin typeface="Cambria" pitchFamily="18" charset="0"/>
              </a:rPr>
              <a:t/>
            </a:r>
            <a:br>
              <a:rPr lang="ru-RU" sz="11100" dirty="0" smtClean="0">
                <a:solidFill>
                  <a:schemeClr val="accent2">
                    <a:lumMod val="50000"/>
                  </a:schemeClr>
                </a:solidFill>
                <a:latin typeface="Cambria" pitchFamily="18" charset="0"/>
              </a:rPr>
            </a:br>
            <a:r>
              <a:rPr lang="ru-RU" sz="12800" dirty="0" smtClean="0">
                <a:solidFill>
                  <a:schemeClr val="accent2">
                    <a:lumMod val="50000"/>
                  </a:schemeClr>
                </a:solidFill>
                <a:latin typeface="Cambria" pitchFamily="18" charset="0"/>
              </a:rPr>
              <a:t>                                                                                                                           </a:t>
            </a:r>
            <a:r>
              <a:rPr lang="ru-RU" sz="9800" dirty="0" smtClean="0">
                <a:solidFill>
                  <a:schemeClr val="accent2">
                    <a:lumMod val="50000"/>
                  </a:schemeClr>
                </a:solidFill>
              </a:rPr>
              <a:t>А.И.Куприн  </a:t>
            </a:r>
            <a:r>
              <a:rPr lang="ru-RU" sz="12800" i="1" dirty="0" smtClean="0">
                <a:solidFill>
                  <a:schemeClr val="accent2">
                    <a:lumMod val="50000"/>
                  </a:schemeClr>
                </a:solidFill>
                <a:latin typeface="Cambria" pitchFamily="18" charset="0"/>
              </a:rPr>
              <a:t> </a:t>
            </a:r>
            <a:endParaRPr lang="ru-RU" sz="12800" dirty="0" smtClean="0">
              <a:solidFill>
                <a:schemeClr val="accent2">
                  <a:lumMod val="50000"/>
                </a:schemeClr>
              </a:solidFill>
              <a:latin typeface="Cambria" pitchFamily="18" charset="0"/>
            </a:endParaRPr>
          </a:p>
          <a:p>
            <a:pPr algn="r"/>
            <a:r>
              <a:rPr lang="ru-RU" sz="12800" dirty="0" smtClean="0">
                <a:solidFill>
                  <a:schemeClr val="accent2">
                    <a:lumMod val="50000"/>
                  </a:schemeClr>
                </a:solidFill>
              </a:rPr>
              <a:t>                                                    </a:t>
            </a:r>
          </a:p>
          <a:p>
            <a:endParaRPr lang="ru-RU" dirty="0"/>
          </a:p>
        </p:txBody>
      </p:sp>
      <p:pic>
        <p:nvPicPr>
          <p:cNvPr id="8" name="Picture 5" descr="kuprin[1]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5796136" y="2492896"/>
            <a:ext cx="3028950" cy="4221163"/>
          </a:xfrm>
          <a:prstGeom prst="rect">
            <a:avLst/>
          </a:prstGeom>
          <a:ln>
            <a:noFill/>
          </a:ln>
          <a:effectLst>
            <a:outerShdw blurRad="292100" dist="139700" dir="2700000" algn="tl" rotWithShape="0">
              <a:srgbClr val="333333">
                <a:alpha val="65000"/>
              </a:srgbClr>
            </a:outerShdw>
          </a:effectLst>
        </p:spPr>
      </p:pic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  <p:timing>
    <p:tnLst>
      <p:par>
        <p:cTn id="1" dur="indefinite" restart="never" nodeType="tmRoot"/>
      </p:par>
    </p:tn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Заголовок 3"/>
          <p:cNvSpPr>
            <a:spLocks noGrp="1"/>
          </p:cNvSpPr>
          <p:nvPr>
            <p:ph type="title"/>
          </p:nvPr>
        </p:nvSpPr>
        <p:spPr>
          <a:xfrm>
            <a:off x="1187624" y="764704"/>
            <a:ext cx="8455510" cy="1329595"/>
          </a:xfrm>
        </p:spPr>
        <p:txBody>
          <a:bodyPr/>
          <a:lstStyle/>
          <a:p>
            <a:r>
              <a:rPr lang="ru-RU" sz="4800" b="1" i="1" dirty="0" err="1" smtClean="0">
                <a:latin typeface="Times New Roman" pitchFamily="18" charset="0"/>
              </a:rPr>
              <a:t>А.И.Куприн</a:t>
            </a:r>
            <a:r>
              <a:rPr lang="ru-RU" sz="4800" b="1" i="1" dirty="0" smtClean="0">
                <a:latin typeface="Times New Roman" pitchFamily="18" charset="0"/>
              </a:rPr>
              <a:t> «Куст сирени»</a:t>
            </a:r>
            <a:r>
              <a:rPr lang="ru-RU" b="1" dirty="0" smtClean="0"/>
              <a:t/>
            </a:r>
            <a:br>
              <a:rPr lang="ru-RU" b="1" dirty="0" smtClean="0"/>
            </a:br>
            <a:endParaRPr lang="ru-RU" dirty="0"/>
          </a:p>
        </p:txBody>
      </p:sp>
      <p:pic>
        <p:nvPicPr>
          <p:cNvPr id="10" name="Содержимое 9" descr="IMG_0001.jpg"/>
          <p:cNvPicPr>
            <a:picLocks noGrp="1" noChangeAspect="1"/>
          </p:cNvPicPr>
          <p:nvPr>
            <p:ph idx="1"/>
          </p:nvPr>
        </p:nvPicPr>
        <p:blipFill>
          <a:blip r:embed="rId2" cstate="print"/>
          <a:stretch>
            <a:fillRect/>
          </a:stretch>
        </p:blipFill>
        <p:spPr>
          <a:xfrm>
            <a:off x="1331640" y="1757914"/>
            <a:ext cx="2304255" cy="4263373"/>
          </a:xfrm>
          <a:prstGeom prst="rect">
            <a:avLst/>
          </a:prstGeom>
          <a:ln>
            <a:noFill/>
          </a:ln>
          <a:effectLst>
            <a:softEdge rad="112500"/>
          </a:effectLst>
        </p:spPr>
      </p:pic>
      <p:pic>
        <p:nvPicPr>
          <p:cNvPr id="5" name="Рисунок 5" descr="al_book_38425_1.jpg"/>
          <p:cNvPicPr>
            <a:picLocks noChangeAspect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5148064" y="1797017"/>
            <a:ext cx="2361074" cy="4176464"/>
          </a:xfrm>
          <a:prstGeom prst="rect">
            <a:avLst/>
          </a:prstGeom>
          <a:ln>
            <a:noFill/>
          </a:ln>
          <a:effectLst>
            <a:softEdge rad="112500"/>
          </a:effectLst>
        </p:spPr>
      </p:pic>
      <p:pic>
        <p:nvPicPr>
          <p:cNvPr id="11" name="Picture 5"/>
          <p:cNvPicPr>
            <a:picLocks noChangeAspect="1" noChangeArrowheads="1"/>
          </p:cNvPicPr>
          <p:nvPr/>
        </p:nvPicPr>
        <p:blipFill>
          <a:blip r:embed="rId4" cstate="print"/>
          <a:srcRect/>
          <a:stretch>
            <a:fillRect/>
          </a:stretch>
        </p:blipFill>
        <p:spPr>
          <a:xfrm>
            <a:off x="2627784" y="3885249"/>
            <a:ext cx="3240360" cy="2564904"/>
          </a:xfrm>
          <a:prstGeom prst="rect">
            <a:avLst/>
          </a:prstGeom>
          <a:ln>
            <a:noFill/>
          </a:ln>
          <a:effectLst>
            <a:softEdge rad="112500"/>
          </a:effectLst>
        </p:spPr>
      </p:pic>
    </p:spTree>
  </p:cSld>
  <p:clrMapOvr>
    <a:masterClrMapping/>
  </p:clrMapOvr>
  <p:transition>
    <p:fade/>
  </p:transition>
  <p:timing>
    <p:tnLst>
      <p:par>
        <p:cTn id="1" dur="indefinite" restart="never" nodeType="tmRoot"/>
      </p:par>
    </p:tn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Заголовок 2"/>
          <p:cNvSpPr>
            <a:spLocks noGrp="1"/>
          </p:cNvSpPr>
          <p:nvPr>
            <p:ph type="title"/>
          </p:nvPr>
        </p:nvSpPr>
        <p:spPr>
          <a:xfrm>
            <a:off x="971600" y="620688"/>
            <a:ext cx="8382000" cy="664797"/>
          </a:xfrm>
        </p:spPr>
        <p:txBody>
          <a:bodyPr/>
          <a:lstStyle/>
          <a:p>
            <a:r>
              <a:rPr lang="ru-RU" sz="4800" b="1" i="1" dirty="0" smtClean="0">
                <a:latin typeface="Times New Roman" pitchFamily="18" charset="0"/>
              </a:rPr>
              <a:t>А .И.Куприн «Куст сирени»</a:t>
            </a:r>
            <a:r>
              <a:rPr lang="ru-RU" b="1" dirty="0" smtClean="0"/>
              <a:t/>
            </a:r>
            <a:br>
              <a:rPr lang="ru-RU" b="1" dirty="0" smtClean="0"/>
            </a:br>
            <a:endParaRPr lang="ru-RU" dirty="0"/>
          </a:p>
        </p:txBody>
      </p:sp>
      <p:sp>
        <p:nvSpPr>
          <p:cNvPr id="2" name="Содержимое 1"/>
          <p:cNvSpPr>
            <a:spLocks noGrp="1"/>
          </p:cNvSpPr>
          <p:nvPr>
            <p:ph type="body" sz="quarter" idx="10"/>
          </p:nvPr>
        </p:nvSpPr>
        <p:spPr>
          <a:xfrm>
            <a:off x="611560" y="1745432"/>
            <a:ext cx="8367465" cy="4923928"/>
          </a:xfrm>
        </p:spPr>
        <p:txBody>
          <a:bodyPr>
            <a:normAutofit fontScale="55000" lnSpcReduction="20000"/>
          </a:bodyPr>
          <a:lstStyle/>
          <a:p>
            <a:r>
              <a:rPr lang="ru-RU" sz="6700" b="0" dirty="0" smtClean="0">
                <a:solidFill>
                  <a:srgbClr val="002060"/>
                </a:solidFill>
                <a:latin typeface="Cambria Math" pitchFamily="18" charset="0"/>
                <a:ea typeface="Cambria Math" pitchFamily="18" charset="0"/>
              </a:rPr>
              <a:t> — Какое настроение возникает после прочтения рассказа «Куст сирени»?</a:t>
            </a:r>
          </a:p>
          <a:p>
            <a:pPr lvl="0"/>
            <a:r>
              <a:rPr lang="ru-RU" sz="6700" b="0" dirty="0" smtClean="0">
                <a:solidFill>
                  <a:srgbClr val="002060"/>
                </a:solidFill>
                <a:latin typeface="Cambria Math" pitchFamily="18" charset="0"/>
                <a:ea typeface="Cambria Math" pitchFamily="18" charset="0"/>
              </a:rPr>
              <a:t>— Счастливы ли герои рассказа? Почему?</a:t>
            </a:r>
          </a:p>
          <a:p>
            <a:pPr lvl="0"/>
            <a:r>
              <a:rPr lang="ru-RU" sz="6700" b="0" dirty="0" smtClean="0">
                <a:solidFill>
                  <a:srgbClr val="002060"/>
                </a:solidFill>
                <a:latin typeface="Cambria Math" pitchFamily="18" charset="0"/>
                <a:ea typeface="Cambria Math" pitchFamily="18" charset="0"/>
              </a:rPr>
              <a:t>— Почему семья </a:t>
            </a:r>
            <a:r>
              <a:rPr lang="ru-RU" sz="6700" b="0" dirty="0" err="1" smtClean="0">
                <a:solidFill>
                  <a:srgbClr val="002060"/>
                </a:solidFill>
                <a:latin typeface="Cambria Math" pitchFamily="18" charset="0"/>
                <a:ea typeface="Cambria Math" pitchFamily="18" charset="0"/>
              </a:rPr>
              <a:t>Алмазовых</a:t>
            </a:r>
            <a:r>
              <a:rPr lang="ru-RU" sz="6700" b="0" dirty="0" smtClean="0">
                <a:solidFill>
                  <a:srgbClr val="002060"/>
                </a:solidFill>
                <a:latin typeface="Cambria Math" pitchFamily="18" charset="0"/>
                <a:ea typeface="Cambria Math" pitchFamily="18" charset="0"/>
              </a:rPr>
              <a:t> способна преодолеть трудности?</a:t>
            </a:r>
          </a:p>
          <a:p>
            <a:r>
              <a:rPr lang="ru-RU" sz="6600" b="0" dirty="0" smtClean="0">
                <a:solidFill>
                  <a:srgbClr val="002060"/>
                </a:solidFill>
                <a:latin typeface="Cambria Math" pitchFamily="18" charset="0"/>
                <a:ea typeface="Cambria Math" pitchFamily="18" charset="0"/>
              </a:rPr>
              <a:t>— </a:t>
            </a:r>
            <a:r>
              <a:rPr lang="ru-RU" sz="6600" b="0" dirty="0">
                <a:solidFill>
                  <a:srgbClr val="002060"/>
                </a:solidFill>
                <a:latin typeface="Cambria Math" pitchFamily="18" charset="0"/>
                <a:ea typeface="Cambria Math" pitchFamily="18" charset="0"/>
              </a:rPr>
              <a:t>В чём заключаются семейные ценности каждого человека?</a:t>
            </a:r>
          </a:p>
          <a:p>
            <a:r>
              <a:rPr lang="ru-RU" sz="6700" b="0" dirty="0">
                <a:solidFill>
                  <a:srgbClr val="002060"/>
                </a:solidFill>
                <a:latin typeface="Cambria Math" pitchFamily="18" charset="0"/>
                <a:ea typeface="Cambria Math" pitchFamily="18" charset="0"/>
              </a:rPr>
              <a:t>— Какую проблему поднимает </a:t>
            </a:r>
            <a:r>
              <a:rPr lang="ru-RU" sz="6700" b="0" dirty="0" err="1">
                <a:solidFill>
                  <a:srgbClr val="002060"/>
                </a:solidFill>
                <a:latin typeface="Cambria Math" pitchFamily="18" charset="0"/>
                <a:ea typeface="Cambria Math" pitchFamily="18" charset="0"/>
              </a:rPr>
              <a:t>А.И.Куприн</a:t>
            </a:r>
            <a:r>
              <a:rPr lang="ru-RU" sz="6700" b="0" dirty="0">
                <a:solidFill>
                  <a:srgbClr val="002060"/>
                </a:solidFill>
                <a:latin typeface="Cambria Math" pitchFamily="18" charset="0"/>
                <a:ea typeface="Cambria Math" pitchFamily="18" charset="0"/>
              </a:rPr>
              <a:t> в своём рассказе ?</a:t>
            </a:r>
          </a:p>
          <a:p>
            <a:pPr lvl="0"/>
            <a:endParaRPr lang="ru-RU" sz="6700" b="0" dirty="0" smtClean="0">
              <a:latin typeface="Cambria Math" pitchFamily="18" charset="0"/>
              <a:ea typeface="Cambria Math" pitchFamily="18" charset="0"/>
            </a:endParaRPr>
          </a:p>
          <a:p>
            <a:endParaRPr lang="ru-RU" sz="6700" b="0" dirty="0" smtClean="0">
              <a:latin typeface="Cambria Math" pitchFamily="18" charset="0"/>
              <a:ea typeface="Cambria Math" pitchFamily="18" charset="0"/>
            </a:endParaRPr>
          </a:p>
          <a:p>
            <a:endParaRPr lang="ru-RU" dirty="0"/>
          </a:p>
        </p:txBody>
      </p:sp>
    </p:spTree>
  </p:cSld>
  <p:clrMapOvr>
    <a:masterClrMapping/>
  </p:clrMapOvr>
  <p:transition>
    <p:fade/>
  </p:transition>
  <p:timing>
    <p:tnLst>
      <p:par>
        <p:cTn id="1" dur="indefinite" restart="never" nodeType="tmRoot"/>
      </p:par>
    </p:tn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Заголовок 3"/>
          <p:cNvSpPr>
            <a:spLocks noGrp="1"/>
          </p:cNvSpPr>
          <p:nvPr>
            <p:ph type="title"/>
          </p:nvPr>
        </p:nvSpPr>
        <p:spPr>
          <a:xfrm>
            <a:off x="467544" y="692696"/>
            <a:ext cx="8136904" cy="1463040"/>
          </a:xfrm>
        </p:spPr>
        <p:txBody>
          <a:bodyPr>
            <a:noAutofit/>
          </a:bodyPr>
          <a:lstStyle/>
          <a:p>
            <a:r>
              <a:rPr lang="ru-RU" sz="3200" dirty="0" smtClean="0"/>
              <a:t>Христианская точка зрения на семейные отношения, на понятие счастья</a:t>
            </a:r>
            <a:endParaRPr lang="ru-RU" sz="3200" dirty="0"/>
          </a:p>
        </p:txBody>
      </p:sp>
      <p:sp>
        <p:nvSpPr>
          <p:cNvPr id="5" name="Текст 4"/>
          <p:cNvSpPr>
            <a:spLocks noGrp="1"/>
          </p:cNvSpPr>
          <p:nvPr>
            <p:ph type="body" idx="1"/>
          </p:nvPr>
        </p:nvSpPr>
        <p:spPr>
          <a:xfrm>
            <a:off x="2267744" y="2002467"/>
            <a:ext cx="5976664" cy="4025717"/>
          </a:xfrm>
        </p:spPr>
        <p:txBody>
          <a:bodyPr/>
          <a:lstStyle/>
          <a:p>
            <a:pPr algn="just"/>
            <a:r>
              <a:rPr lang="ru-RU" dirty="0" smtClean="0">
                <a:solidFill>
                  <a:schemeClr val="accent2">
                    <a:lumMod val="50000"/>
                  </a:schemeClr>
                </a:solidFill>
              </a:rPr>
              <a:t> </a:t>
            </a:r>
            <a:r>
              <a:rPr lang="ru-RU" sz="2400" b="1" dirty="0" smtClean="0">
                <a:solidFill>
                  <a:schemeClr val="accent2">
                    <a:lumMod val="50000"/>
                  </a:schemeClr>
                </a:solidFill>
              </a:rPr>
              <a:t>Любовь </a:t>
            </a:r>
            <a:r>
              <a:rPr lang="ru-RU" sz="2400" b="1" dirty="0" err="1" smtClean="0">
                <a:solidFill>
                  <a:schemeClr val="accent2">
                    <a:lumMod val="50000"/>
                  </a:schemeClr>
                </a:solidFill>
              </a:rPr>
              <a:t>долготерпит</a:t>
            </a:r>
            <a:r>
              <a:rPr lang="ru-RU" sz="2400" b="1" dirty="0" smtClean="0">
                <a:solidFill>
                  <a:schemeClr val="accent2">
                    <a:lumMod val="50000"/>
                  </a:schemeClr>
                </a:solidFill>
              </a:rPr>
              <a:t>, милосердствует, любовь не завидует, любовь не превозносится, не гордится, </a:t>
            </a:r>
          </a:p>
          <a:p>
            <a:pPr algn="just"/>
            <a:r>
              <a:rPr lang="ru-RU" sz="2400" b="1" dirty="0" smtClean="0">
                <a:solidFill>
                  <a:schemeClr val="accent2">
                    <a:lumMod val="50000"/>
                  </a:schemeClr>
                </a:solidFill>
              </a:rPr>
              <a:t>Не бесчинствует, не ищет своего, не раздражается, не мыслит зла, </a:t>
            </a:r>
          </a:p>
          <a:p>
            <a:pPr algn="just"/>
            <a:r>
              <a:rPr lang="ru-RU" sz="2400" b="1" dirty="0" smtClean="0">
                <a:solidFill>
                  <a:schemeClr val="accent2">
                    <a:lumMod val="50000"/>
                  </a:schemeClr>
                </a:solidFill>
              </a:rPr>
              <a:t>Не радуется неправде, а </a:t>
            </a:r>
            <a:r>
              <a:rPr lang="ru-RU" sz="2400" b="1" dirty="0" err="1" smtClean="0">
                <a:solidFill>
                  <a:schemeClr val="accent2">
                    <a:lumMod val="50000"/>
                  </a:schemeClr>
                </a:solidFill>
              </a:rPr>
              <a:t>сорадуется</a:t>
            </a:r>
            <a:r>
              <a:rPr lang="ru-RU" sz="2400" b="1" dirty="0" smtClean="0">
                <a:solidFill>
                  <a:schemeClr val="accent2">
                    <a:lumMod val="50000"/>
                  </a:schemeClr>
                </a:solidFill>
              </a:rPr>
              <a:t> истине, </a:t>
            </a:r>
          </a:p>
          <a:p>
            <a:pPr algn="just"/>
            <a:r>
              <a:rPr lang="ru-RU" sz="2400" b="1" dirty="0" smtClean="0">
                <a:solidFill>
                  <a:schemeClr val="accent2">
                    <a:lumMod val="50000"/>
                  </a:schemeClr>
                </a:solidFill>
              </a:rPr>
              <a:t>Всё покрывает, всему верит, всего надеется, всё переносит.</a:t>
            </a:r>
          </a:p>
          <a:p>
            <a:r>
              <a:rPr lang="ru-RU" sz="2400" dirty="0" smtClean="0">
                <a:solidFill>
                  <a:schemeClr val="accent2">
                    <a:lumMod val="50000"/>
                  </a:schemeClr>
                </a:solidFill>
              </a:rPr>
              <a:t>                                </a:t>
            </a:r>
          </a:p>
          <a:p>
            <a:r>
              <a:rPr lang="ru-RU" sz="2400" dirty="0" smtClean="0">
                <a:solidFill>
                  <a:schemeClr val="accent2">
                    <a:lumMod val="50000"/>
                  </a:schemeClr>
                </a:solidFill>
              </a:rPr>
              <a:t>                                     1-е к Коринфянам 13: 4-7</a:t>
            </a:r>
            <a:endParaRPr lang="ru-RU" sz="2400" dirty="0">
              <a:solidFill>
                <a:schemeClr val="accent2">
                  <a:lumMod val="50000"/>
                </a:schemeClr>
              </a:solidFill>
            </a:endParaRPr>
          </a:p>
        </p:txBody>
      </p:sp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  <p:timing>
    <p:tnLst>
      <p:par>
        <p:cTn id="1" dur="indefinite" restart="never" nodeType="tmRoot"/>
      </p:par>
    </p:tnLst>
  </p:timing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Содержимое 4"/>
          <p:cNvSpPr>
            <a:spLocks noGrp="1"/>
          </p:cNvSpPr>
          <p:nvPr>
            <p:ph idx="4294967295"/>
          </p:nvPr>
        </p:nvSpPr>
        <p:spPr>
          <a:xfrm>
            <a:off x="395536" y="1556792"/>
            <a:ext cx="8353177" cy="5112568"/>
          </a:xfrm>
        </p:spPr>
        <p:txBody>
          <a:bodyPr>
            <a:normAutofit/>
          </a:bodyPr>
          <a:lstStyle/>
          <a:p>
            <a:pPr>
              <a:buNone/>
            </a:pPr>
            <a:r>
              <a:rPr lang="ru-RU" sz="3200" dirty="0" smtClean="0">
                <a:solidFill>
                  <a:srgbClr val="002060"/>
                </a:solidFill>
              </a:rPr>
              <a:t>— Что делает людей родными?</a:t>
            </a:r>
          </a:p>
          <a:p>
            <a:pPr>
              <a:buNone/>
            </a:pPr>
            <a:r>
              <a:rPr lang="ru-RU" sz="3200" dirty="0" smtClean="0">
                <a:solidFill>
                  <a:srgbClr val="002060"/>
                </a:solidFill>
              </a:rPr>
              <a:t>—Следует ли прислушиваться к мнению других, когда любишь?</a:t>
            </a:r>
            <a:endParaRPr lang="ru-RU" dirty="0" smtClean="0">
              <a:solidFill>
                <a:srgbClr val="002060"/>
              </a:solidFill>
            </a:endParaRPr>
          </a:p>
          <a:p>
            <a:pPr>
              <a:buNone/>
            </a:pPr>
            <a:r>
              <a:rPr lang="ru-RU" dirty="0" smtClean="0">
                <a:solidFill>
                  <a:srgbClr val="002060"/>
                </a:solidFill>
              </a:rPr>
              <a:t> — Семьёй ограничивается сфера деятельности женщины. Согласны ли вы с этим утверждением?</a:t>
            </a:r>
          </a:p>
          <a:p>
            <a:pPr>
              <a:buNone/>
            </a:pPr>
            <a:r>
              <a:rPr lang="ru-RU" dirty="0" smtClean="0">
                <a:solidFill>
                  <a:srgbClr val="002060"/>
                </a:solidFill>
              </a:rPr>
              <a:t>— Когда человек по-настоящему счастлив?</a:t>
            </a:r>
          </a:p>
          <a:p>
            <a:pPr>
              <a:buNone/>
            </a:pPr>
            <a:r>
              <a:rPr lang="ru-RU" dirty="0" smtClean="0">
                <a:solidFill>
                  <a:srgbClr val="002060"/>
                </a:solidFill>
              </a:rPr>
              <a:t>— В чём секрет семейного счастья?</a:t>
            </a:r>
          </a:p>
          <a:p>
            <a:pPr>
              <a:buNone/>
            </a:pPr>
            <a:r>
              <a:rPr lang="ru-RU" b="1" dirty="0" smtClean="0">
                <a:solidFill>
                  <a:srgbClr val="002060"/>
                </a:solidFill>
              </a:rPr>
              <a:t>— Что означает «счастье» в вашем понимании? Вы счастливы?</a:t>
            </a:r>
          </a:p>
          <a:p>
            <a:pPr>
              <a:buNone/>
            </a:pPr>
            <a:endParaRPr lang="ru-RU" dirty="0">
              <a:solidFill>
                <a:srgbClr val="002060"/>
              </a:solidFill>
            </a:endParaRPr>
          </a:p>
        </p:txBody>
      </p:sp>
      <p:sp>
        <p:nvSpPr>
          <p:cNvPr id="4" name="Заголовок 3"/>
          <p:cNvSpPr>
            <a:spLocks noGrp="1"/>
          </p:cNvSpPr>
          <p:nvPr>
            <p:ph type="title" idx="4294967295"/>
          </p:nvPr>
        </p:nvSpPr>
        <p:spPr>
          <a:xfrm>
            <a:off x="683568" y="692696"/>
            <a:ext cx="7756525" cy="1054100"/>
          </a:xfrm>
        </p:spPr>
        <p:txBody>
          <a:bodyPr/>
          <a:lstStyle/>
          <a:p>
            <a:pPr algn="ctr"/>
            <a:r>
              <a:rPr lang="ru-RU" dirty="0" smtClean="0"/>
              <a:t>Диспут</a:t>
            </a:r>
            <a:endParaRPr lang="ru-RU" dirty="0"/>
          </a:p>
        </p:txBody>
      </p:sp>
    </p:spTree>
  </p:cSld>
  <p:clrMapOvr>
    <a:masterClrMapping/>
  </p:clrMapOvr>
  <p:transition>
    <p:fade/>
  </p:transition>
  <p:timing>
    <p:tnLst>
      <p:par>
        <p:cTn id="1" dur="indefinite" restart="never" nodeType="tmRoot"/>
      </p:par>
    </p:tnLst>
  </p:timing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" name="Рисунок 9" descr="1272441723_logo-rainbow.jpg"/>
          <p:cNvPicPr>
            <a:picLocks noChangeAspect="1"/>
          </p:cNvPicPr>
          <p:nvPr/>
        </p:nvPicPr>
        <p:blipFill>
          <a:blip r:embed="rId2" cstate="print"/>
          <a:stretch>
            <a:fillRect/>
          </a:stretch>
        </p:blipFill>
        <p:spPr>
          <a:xfrm>
            <a:off x="2267744" y="332656"/>
            <a:ext cx="6500858" cy="4714907"/>
          </a:xfrm>
          <a:prstGeom prst="rect">
            <a:avLst/>
          </a:prstGeom>
          <a:effectLst>
            <a:softEdge rad="317500"/>
          </a:effectLst>
        </p:spPr>
      </p:pic>
      <p:sp>
        <p:nvSpPr>
          <p:cNvPr id="1026" name="WordArt 2"/>
          <p:cNvSpPr>
            <a:spLocks noChangeArrowheads="1" noChangeShapeType="1" noTextEdit="1"/>
          </p:cNvSpPr>
          <p:nvPr/>
        </p:nvSpPr>
        <p:spPr bwMode="auto">
          <a:xfrm>
            <a:off x="2786063" y="857250"/>
            <a:ext cx="5143500" cy="3500438"/>
          </a:xfrm>
          <a:prstGeom prst="rect">
            <a:avLst/>
          </a:prstGeom>
        </p:spPr>
        <p:txBody>
          <a:bodyPr wrap="none" fromWordArt="1">
            <a:prstTxWarp prst="textArchUpPour">
              <a:avLst>
                <a:gd name="adj1" fmla="val 10800004"/>
                <a:gd name="adj2" fmla="val 50000"/>
              </a:avLst>
            </a:prstTxWarp>
          </a:bodyPr>
          <a:lstStyle/>
          <a:p>
            <a:pPr algn="ctr"/>
            <a:r>
              <a:rPr lang="ru-RU" sz="3600" kern="10" dirty="0">
                <a:ln w="9525">
                  <a:solidFill>
                    <a:srgbClr val="272727"/>
                  </a:solidFill>
                  <a:round/>
                  <a:headEnd/>
                  <a:tailEnd/>
                </a:ln>
                <a:solidFill>
                  <a:srgbClr val="D8D8D8"/>
                </a:solidFill>
                <a:latin typeface="Bookman Old Style"/>
              </a:rPr>
              <a:t>любовь</a:t>
            </a:r>
          </a:p>
        </p:txBody>
      </p:sp>
      <p:sp>
        <p:nvSpPr>
          <p:cNvPr id="15" name="WordArt 2"/>
          <p:cNvSpPr>
            <a:spLocks noChangeArrowheads="1" noChangeShapeType="1" noTextEdit="1"/>
          </p:cNvSpPr>
          <p:nvPr/>
        </p:nvSpPr>
        <p:spPr bwMode="auto">
          <a:xfrm>
            <a:off x="2857500" y="857250"/>
            <a:ext cx="5143500" cy="3500438"/>
          </a:xfrm>
          <a:prstGeom prst="rect">
            <a:avLst/>
          </a:prstGeom>
        </p:spPr>
        <p:txBody>
          <a:bodyPr wrap="none" fromWordArt="1">
            <a:prstTxWarp prst="textArchUpPour">
              <a:avLst>
                <a:gd name="adj1" fmla="val 10800004"/>
                <a:gd name="adj2" fmla="val 50000"/>
              </a:avLst>
            </a:prstTxWarp>
          </a:bodyPr>
          <a:lstStyle/>
          <a:p>
            <a:pPr algn="ctr"/>
            <a:r>
              <a:rPr lang="ru-RU" sz="3600" kern="10" dirty="0">
                <a:ln w="9525">
                  <a:solidFill>
                    <a:srgbClr val="272727"/>
                  </a:solidFill>
                  <a:round/>
                  <a:headEnd/>
                  <a:tailEnd/>
                </a:ln>
                <a:solidFill>
                  <a:srgbClr val="D8D8D8"/>
                </a:solidFill>
                <a:latin typeface="Bookman Old Style"/>
              </a:rPr>
              <a:t>радость</a:t>
            </a:r>
          </a:p>
        </p:txBody>
      </p:sp>
      <p:sp>
        <p:nvSpPr>
          <p:cNvPr id="16" name="WordArt 2"/>
          <p:cNvSpPr>
            <a:spLocks noChangeArrowheads="1" noChangeShapeType="1" noTextEdit="1"/>
          </p:cNvSpPr>
          <p:nvPr/>
        </p:nvSpPr>
        <p:spPr bwMode="auto">
          <a:xfrm>
            <a:off x="3059832" y="764704"/>
            <a:ext cx="4929188" cy="3500438"/>
          </a:xfrm>
          <a:prstGeom prst="rect">
            <a:avLst/>
          </a:prstGeom>
        </p:spPr>
        <p:txBody>
          <a:bodyPr wrap="none" fromWordArt="1">
            <a:prstTxWarp prst="textArchUpPour">
              <a:avLst>
                <a:gd name="adj1" fmla="val 10800004"/>
                <a:gd name="adj2" fmla="val 50000"/>
              </a:avLst>
            </a:prstTxWarp>
          </a:bodyPr>
          <a:lstStyle/>
          <a:p>
            <a:pPr algn="ctr"/>
            <a:r>
              <a:rPr lang="ru-RU" sz="3600" kern="10" dirty="0">
                <a:ln w="9525">
                  <a:solidFill>
                    <a:srgbClr val="272727"/>
                  </a:solidFill>
                  <a:round/>
                  <a:headEnd/>
                  <a:tailEnd/>
                </a:ln>
                <a:solidFill>
                  <a:srgbClr val="D8D8D8"/>
                </a:solidFill>
                <a:latin typeface="Bookman Old Style"/>
              </a:rPr>
              <a:t>семья</a:t>
            </a:r>
          </a:p>
        </p:txBody>
      </p:sp>
      <p:sp>
        <p:nvSpPr>
          <p:cNvPr id="17" name="WordArt 2"/>
          <p:cNvSpPr>
            <a:spLocks noChangeArrowheads="1" noChangeShapeType="1" noTextEdit="1"/>
          </p:cNvSpPr>
          <p:nvPr/>
        </p:nvSpPr>
        <p:spPr bwMode="auto">
          <a:xfrm>
            <a:off x="3000375" y="1000125"/>
            <a:ext cx="4857750" cy="3286125"/>
          </a:xfrm>
          <a:prstGeom prst="rect">
            <a:avLst/>
          </a:prstGeom>
        </p:spPr>
        <p:txBody>
          <a:bodyPr wrap="none" fromWordArt="1">
            <a:prstTxWarp prst="textArchUpPour">
              <a:avLst>
                <a:gd name="adj1" fmla="val 10800004"/>
                <a:gd name="adj2" fmla="val 50000"/>
              </a:avLst>
            </a:prstTxWarp>
          </a:bodyPr>
          <a:lstStyle/>
          <a:p>
            <a:pPr algn="ctr"/>
            <a:r>
              <a:rPr lang="ru-RU" sz="3600" kern="10" dirty="0">
                <a:ln w="9525">
                  <a:solidFill>
                    <a:srgbClr val="272727"/>
                  </a:solidFill>
                  <a:round/>
                  <a:headEnd/>
                  <a:tailEnd/>
                </a:ln>
                <a:solidFill>
                  <a:srgbClr val="D8D8D8"/>
                </a:solidFill>
                <a:latin typeface="Bookman Old Style"/>
              </a:rPr>
              <a:t>успех</a:t>
            </a:r>
          </a:p>
        </p:txBody>
      </p:sp>
      <p:sp>
        <p:nvSpPr>
          <p:cNvPr id="18" name="Прямоугольник 17"/>
          <p:cNvSpPr/>
          <p:nvPr/>
        </p:nvSpPr>
        <p:spPr>
          <a:xfrm>
            <a:off x="1000100" y="357166"/>
            <a:ext cx="697627" cy="923330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ru-RU" sz="5400" b="1" dirty="0">
                <a:ln w="31550" cmpd="sng">
                  <a:gradFill>
                    <a:gsLst>
                      <a:gs pos="25000">
                        <a:schemeClr val="accent1">
                          <a:shade val="25000"/>
                          <a:satMod val="190000"/>
                        </a:schemeClr>
                      </a:gs>
                      <a:gs pos="80000">
                        <a:schemeClr val="accent1">
                          <a:tint val="75000"/>
                          <a:satMod val="190000"/>
                        </a:schemeClr>
                      </a:gs>
                    </a:gsLst>
                    <a:lin ang="5400000"/>
                  </a:gradFill>
                  <a:prstDash val="solid"/>
                </a:ln>
                <a:solidFill>
                  <a:srgbClr val="FFFFFF"/>
                </a:solidFill>
                <a:effectLst>
                  <a:outerShdw blurRad="41275" dist="12700" dir="12000000" algn="tl" rotWithShape="0">
                    <a:srgbClr val="000000">
                      <a:alpha val="40000"/>
                    </a:srgbClr>
                  </a:outerShdw>
                </a:effectLst>
                <a:latin typeface="Bookman Old Style" pitchFamily="18" charset="0"/>
              </a:rPr>
              <a:t>С</a:t>
            </a:r>
          </a:p>
        </p:txBody>
      </p:sp>
      <p:sp>
        <p:nvSpPr>
          <p:cNvPr id="19" name="Прямоугольник 18"/>
          <p:cNvSpPr/>
          <p:nvPr/>
        </p:nvSpPr>
        <p:spPr>
          <a:xfrm>
            <a:off x="1142976" y="928670"/>
            <a:ext cx="718466" cy="923330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ru-RU" sz="5400" b="1" dirty="0">
                <a:ln w="31550" cmpd="sng">
                  <a:gradFill>
                    <a:gsLst>
                      <a:gs pos="25000">
                        <a:schemeClr val="accent1">
                          <a:shade val="25000"/>
                          <a:satMod val="190000"/>
                        </a:schemeClr>
                      </a:gs>
                      <a:gs pos="80000">
                        <a:schemeClr val="accent1">
                          <a:tint val="75000"/>
                          <a:satMod val="190000"/>
                        </a:schemeClr>
                      </a:gs>
                    </a:gsLst>
                    <a:lin ang="5400000"/>
                  </a:gradFill>
                  <a:prstDash val="solid"/>
                </a:ln>
                <a:solidFill>
                  <a:srgbClr val="FFFFFF"/>
                </a:solidFill>
                <a:effectLst>
                  <a:outerShdw blurRad="41275" dist="12700" dir="12000000" algn="tl" rotWithShape="0">
                    <a:srgbClr val="000000">
                      <a:alpha val="40000"/>
                    </a:srgbClr>
                  </a:outerShdw>
                </a:effectLst>
                <a:latin typeface="Bookman Old Style" pitchFamily="18" charset="0"/>
              </a:rPr>
              <a:t>Ч</a:t>
            </a:r>
          </a:p>
        </p:txBody>
      </p:sp>
      <p:sp>
        <p:nvSpPr>
          <p:cNvPr id="20" name="Прямоугольник 19"/>
          <p:cNvSpPr/>
          <p:nvPr/>
        </p:nvSpPr>
        <p:spPr>
          <a:xfrm>
            <a:off x="928662" y="1285860"/>
            <a:ext cx="683200" cy="923330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ru-RU" sz="5400" b="1" dirty="0">
                <a:ln w="31550" cmpd="sng">
                  <a:gradFill>
                    <a:gsLst>
                      <a:gs pos="25000">
                        <a:schemeClr val="accent1">
                          <a:shade val="25000"/>
                          <a:satMod val="190000"/>
                        </a:schemeClr>
                      </a:gs>
                      <a:gs pos="80000">
                        <a:schemeClr val="accent1">
                          <a:tint val="75000"/>
                          <a:satMod val="190000"/>
                        </a:schemeClr>
                      </a:gs>
                    </a:gsLst>
                    <a:lin ang="5400000"/>
                  </a:gradFill>
                  <a:prstDash val="solid"/>
                </a:ln>
                <a:solidFill>
                  <a:srgbClr val="FFFFFF"/>
                </a:solidFill>
                <a:effectLst>
                  <a:outerShdw blurRad="41275" dist="12700" dir="12000000" algn="tl" rotWithShape="0">
                    <a:srgbClr val="000000">
                      <a:alpha val="40000"/>
                    </a:srgbClr>
                  </a:outerShdw>
                </a:effectLst>
                <a:latin typeface="Bookman Old Style" pitchFamily="18" charset="0"/>
              </a:rPr>
              <a:t>А</a:t>
            </a:r>
          </a:p>
        </p:txBody>
      </p:sp>
      <p:sp>
        <p:nvSpPr>
          <p:cNvPr id="21" name="Прямоугольник 20"/>
          <p:cNvSpPr/>
          <p:nvPr/>
        </p:nvSpPr>
        <p:spPr>
          <a:xfrm>
            <a:off x="1214414" y="1785926"/>
            <a:ext cx="697627" cy="923330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ru-RU" sz="5400" b="1" dirty="0">
                <a:ln w="31550" cmpd="sng">
                  <a:gradFill>
                    <a:gsLst>
                      <a:gs pos="25000">
                        <a:schemeClr val="accent1">
                          <a:shade val="25000"/>
                          <a:satMod val="190000"/>
                        </a:schemeClr>
                      </a:gs>
                      <a:gs pos="80000">
                        <a:schemeClr val="accent1">
                          <a:tint val="75000"/>
                          <a:satMod val="190000"/>
                        </a:schemeClr>
                      </a:gs>
                    </a:gsLst>
                    <a:lin ang="5400000"/>
                  </a:gradFill>
                  <a:prstDash val="solid"/>
                </a:ln>
                <a:solidFill>
                  <a:srgbClr val="FFFFFF"/>
                </a:solidFill>
                <a:effectLst>
                  <a:outerShdw blurRad="41275" dist="12700" dir="12000000" algn="tl" rotWithShape="0">
                    <a:srgbClr val="000000">
                      <a:alpha val="40000"/>
                    </a:srgbClr>
                  </a:outerShdw>
                </a:effectLst>
                <a:latin typeface="Bookman Old Style" pitchFamily="18" charset="0"/>
              </a:rPr>
              <a:t>С</a:t>
            </a:r>
          </a:p>
        </p:txBody>
      </p:sp>
      <p:sp>
        <p:nvSpPr>
          <p:cNvPr id="22" name="Прямоугольник 21"/>
          <p:cNvSpPr/>
          <p:nvPr/>
        </p:nvSpPr>
        <p:spPr>
          <a:xfrm>
            <a:off x="1000100" y="2285992"/>
            <a:ext cx="668773" cy="923330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ru-RU" sz="5400" b="1" dirty="0">
                <a:ln w="31550" cmpd="sng">
                  <a:gradFill>
                    <a:gsLst>
                      <a:gs pos="25000">
                        <a:schemeClr val="accent1">
                          <a:shade val="25000"/>
                          <a:satMod val="190000"/>
                        </a:schemeClr>
                      </a:gs>
                      <a:gs pos="80000">
                        <a:schemeClr val="accent1">
                          <a:tint val="75000"/>
                          <a:satMod val="190000"/>
                        </a:schemeClr>
                      </a:gs>
                    </a:gsLst>
                    <a:lin ang="5400000"/>
                  </a:gradFill>
                  <a:prstDash val="solid"/>
                </a:ln>
                <a:solidFill>
                  <a:srgbClr val="FFFFFF"/>
                </a:solidFill>
                <a:effectLst>
                  <a:outerShdw blurRad="41275" dist="12700" dir="12000000" algn="tl" rotWithShape="0">
                    <a:srgbClr val="000000">
                      <a:alpha val="40000"/>
                    </a:srgbClr>
                  </a:outerShdw>
                </a:effectLst>
                <a:latin typeface="Bookman Old Style" pitchFamily="18" charset="0"/>
              </a:rPr>
              <a:t>Т</a:t>
            </a:r>
          </a:p>
        </p:txBody>
      </p:sp>
      <p:sp>
        <p:nvSpPr>
          <p:cNvPr id="23" name="Прямоугольник 22"/>
          <p:cNvSpPr/>
          <p:nvPr/>
        </p:nvSpPr>
        <p:spPr>
          <a:xfrm>
            <a:off x="1357290" y="2643182"/>
            <a:ext cx="641521" cy="923330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ru-RU" sz="5400" b="1" dirty="0">
                <a:ln w="31550" cmpd="sng">
                  <a:gradFill>
                    <a:gsLst>
                      <a:gs pos="25000">
                        <a:schemeClr val="accent1">
                          <a:shade val="25000"/>
                          <a:satMod val="190000"/>
                        </a:schemeClr>
                      </a:gs>
                      <a:gs pos="80000">
                        <a:schemeClr val="accent1">
                          <a:tint val="75000"/>
                          <a:satMod val="190000"/>
                        </a:schemeClr>
                      </a:gs>
                    </a:gsLst>
                    <a:lin ang="5400000"/>
                  </a:gradFill>
                  <a:prstDash val="solid"/>
                </a:ln>
                <a:solidFill>
                  <a:srgbClr val="FFFFFF"/>
                </a:solidFill>
                <a:effectLst>
                  <a:outerShdw blurRad="41275" dist="12700" dir="12000000" algn="tl" rotWithShape="0">
                    <a:srgbClr val="000000">
                      <a:alpha val="40000"/>
                    </a:srgbClr>
                  </a:outerShdw>
                </a:effectLst>
                <a:latin typeface="Bookman Old Style" pitchFamily="18" charset="0"/>
              </a:rPr>
              <a:t>Ь</a:t>
            </a:r>
          </a:p>
        </p:txBody>
      </p:sp>
      <p:sp>
        <p:nvSpPr>
          <p:cNvPr id="24" name="Прямоугольник 23"/>
          <p:cNvSpPr/>
          <p:nvPr/>
        </p:nvSpPr>
        <p:spPr>
          <a:xfrm>
            <a:off x="1000100" y="3143248"/>
            <a:ext cx="697627" cy="923330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ru-RU" sz="5400" b="1" dirty="0">
                <a:ln w="31550" cmpd="sng">
                  <a:gradFill>
                    <a:gsLst>
                      <a:gs pos="25000">
                        <a:schemeClr val="accent1">
                          <a:shade val="25000"/>
                          <a:satMod val="190000"/>
                        </a:schemeClr>
                      </a:gs>
                      <a:gs pos="80000">
                        <a:schemeClr val="accent1">
                          <a:tint val="75000"/>
                          <a:satMod val="190000"/>
                        </a:schemeClr>
                      </a:gs>
                    </a:gsLst>
                    <a:lin ang="5400000"/>
                  </a:gradFill>
                  <a:prstDash val="solid"/>
                </a:ln>
                <a:solidFill>
                  <a:srgbClr val="FFFFFF"/>
                </a:solidFill>
                <a:effectLst>
                  <a:outerShdw blurRad="41275" dist="12700" dir="12000000" algn="tl" rotWithShape="0">
                    <a:srgbClr val="000000">
                      <a:alpha val="40000"/>
                    </a:srgbClr>
                  </a:outerShdw>
                </a:effectLst>
                <a:latin typeface="Bookman Old Style" pitchFamily="18" charset="0"/>
              </a:rPr>
              <a:t>Е</a:t>
            </a:r>
          </a:p>
        </p:txBody>
      </p:sp>
      <p:sp>
        <p:nvSpPr>
          <p:cNvPr id="25" name="WordArt 2"/>
          <p:cNvSpPr>
            <a:spLocks noChangeArrowheads="1" noChangeShapeType="1" noTextEdit="1"/>
          </p:cNvSpPr>
          <p:nvPr/>
        </p:nvSpPr>
        <p:spPr bwMode="auto">
          <a:xfrm>
            <a:off x="3131840" y="764704"/>
            <a:ext cx="4714875" cy="3286125"/>
          </a:xfrm>
          <a:prstGeom prst="rect">
            <a:avLst/>
          </a:prstGeom>
        </p:spPr>
        <p:txBody>
          <a:bodyPr wrap="none" fromWordArt="1">
            <a:prstTxWarp prst="textArchUpPour">
              <a:avLst>
                <a:gd name="adj1" fmla="val 10800004"/>
                <a:gd name="adj2" fmla="val 50000"/>
              </a:avLst>
            </a:prstTxWarp>
          </a:bodyPr>
          <a:lstStyle/>
          <a:p>
            <a:pPr algn="ctr"/>
            <a:r>
              <a:rPr lang="ru-RU" sz="3600" kern="10" dirty="0" smtClean="0">
                <a:ln w="9525">
                  <a:solidFill>
                    <a:srgbClr val="272727"/>
                  </a:solidFill>
                  <a:round/>
                  <a:headEnd/>
                  <a:tailEnd/>
                </a:ln>
                <a:solidFill>
                  <a:srgbClr val="D8D8D8"/>
                </a:solidFill>
                <a:latin typeface="Bookman Old Style"/>
              </a:rPr>
              <a:t>В3аимопонимание</a:t>
            </a:r>
            <a:endParaRPr lang="ru-RU" sz="3600" kern="10" dirty="0">
              <a:ln w="9525">
                <a:solidFill>
                  <a:srgbClr val="272727"/>
                </a:solidFill>
                <a:round/>
                <a:headEnd/>
                <a:tailEnd/>
              </a:ln>
              <a:solidFill>
                <a:srgbClr val="D8D8D8"/>
              </a:solidFill>
              <a:latin typeface="Bookman Old Style"/>
            </a:endParaRPr>
          </a:p>
        </p:txBody>
      </p:sp>
      <p:sp>
        <p:nvSpPr>
          <p:cNvPr id="26" name="WordArt 2"/>
          <p:cNvSpPr>
            <a:spLocks noChangeArrowheads="1" noChangeShapeType="1" noTextEdit="1"/>
          </p:cNvSpPr>
          <p:nvPr/>
        </p:nvSpPr>
        <p:spPr bwMode="auto">
          <a:xfrm>
            <a:off x="3203848" y="764704"/>
            <a:ext cx="4857750" cy="3286125"/>
          </a:xfrm>
          <a:prstGeom prst="rect">
            <a:avLst/>
          </a:prstGeom>
        </p:spPr>
        <p:txBody>
          <a:bodyPr wrap="none" fromWordArt="1">
            <a:prstTxWarp prst="textArchUpPour">
              <a:avLst>
                <a:gd name="adj1" fmla="val 10800004"/>
                <a:gd name="adj2" fmla="val 50000"/>
              </a:avLst>
            </a:prstTxWarp>
          </a:bodyPr>
          <a:lstStyle/>
          <a:p>
            <a:pPr algn="ctr"/>
            <a:r>
              <a:rPr lang="ru-RU" sz="3600" kern="10" dirty="0" smtClean="0">
                <a:ln w="9525">
                  <a:solidFill>
                    <a:srgbClr val="272727"/>
                  </a:solidFill>
                  <a:round/>
                  <a:headEnd/>
                  <a:tailEnd/>
                </a:ln>
                <a:solidFill>
                  <a:srgbClr val="D8D8D8"/>
                </a:solidFill>
                <a:latin typeface="Bookman Old Style"/>
              </a:rPr>
              <a:t>доброта</a:t>
            </a:r>
            <a:endParaRPr lang="ru-RU" sz="3600" kern="10" dirty="0">
              <a:ln w="9525">
                <a:solidFill>
                  <a:srgbClr val="272727"/>
                </a:solidFill>
                <a:round/>
                <a:headEnd/>
                <a:tailEnd/>
              </a:ln>
              <a:solidFill>
                <a:srgbClr val="D8D8D8"/>
              </a:solidFill>
              <a:latin typeface="Bookman Old Style"/>
            </a:endParaRPr>
          </a:p>
        </p:txBody>
      </p:sp>
      <p:sp>
        <p:nvSpPr>
          <p:cNvPr id="27" name="WordArt 2"/>
          <p:cNvSpPr>
            <a:spLocks noChangeArrowheads="1" noChangeShapeType="1" noTextEdit="1"/>
          </p:cNvSpPr>
          <p:nvPr/>
        </p:nvSpPr>
        <p:spPr bwMode="auto">
          <a:xfrm>
            <a:off x="3131840" y="764704"/>
            <a:ext cx="4857750" cy="3071812"/>
          </a:xfrm>
          <a:prstGeom prst="rect">
            <a:avLst/>
          </a:prstGeom>
        </p:spPr>
        <p:txBody>
          <a:bodyPr wrap="none" fromWordArt="1">
            <a:prstTxWarp prst="textArchUpPour">
              <a:avLst>
                <a:gd name="adj1" fmla="val 10800004"/>
                <a:gd name="adj2" fmla="val 50000"/>
              </a:avLst>
            </a:prstTxWarp>
          </a:bodyPr>
          <a:lstStyle/>
          <a:p>
            <a:pPr algn="ctr"/>
            <a:r>
              <a:rPr lang="ru-RU" sz="3600" kern="10" dirty="0" smtClean="0">
                <a:ln w="9525">
                  <a:solidFill>
                    <a:srgbClr val="272727"/>
                  </a:solidFill>
                  <a:round/>
                  <a:headEnd/>
                  <a:tailEnd/>
                </a:ln>
                <a:solidFill>
                  <a:srgbClr val="D8D8D8"/>
                </a:solidFill>
                <a:latin typeface="Bookman Old Style"/>
              </a:rPr>
              <a:t>Упорство</a:t>
            </a:r>
            <a:endParaRPr lang="ru-RU" sz="3600" kern="10" dirty="0">
              <a:ln w="9525">
                <a:solidFill>
                  <a:srgbClr val="272727"/>
                </a:solidFill>
                <a:round/>
                <a:headEnd/>
                <a:tailEnd/>
              </a:ln>
              <a:solidFill>
                <a:srgbClr val="D8D8D8"/>
              </a:solidFill>
              <a:latin typeface="Bookman Old Style"/>
            </a:endParaRPr>
          </a:p>
        </p:txBody>
      </p:sp>
      <p:sp>
        <p:nvSpPr>
          <p:cNvPr id="1027" name="WordArt 3"/>
          <p:cNvSpPr>
            <a:spLocks noChangeArrowheads="1" noChangeShapeType="1" noTextEdit="1"/>
          </p:cNvSpPr>
          <p:nvPr/>
        </p:nvSpPr>
        <p:spPr bwMode="auto">
          <a:xfrm>
            <a:off x="3203848" y="908720"/>
            <a:ext cx="4714875" cy="2571750"/>
          </a:xfrm>
          <a:prstGeom prst="rect">
            <a:avLst/>
          </a:prstGeom>
        </p:spPr>
        <p:txBody>
          <a:bodyPr wrap="none" fromWordArt="1">
            <a:prstTxWarp prst="textArchUpPour">
              <a:avLst>
                <a:gd name="adj1" fmla="val 10800004"/>
                <a:gd name="adj2" fmla="val 50000"/>
              </a:avLst>
            </a:prstTxWarp>
          </a:bodyPr>
          <a:lstStyle/>
          <a:p>
            <a:pPr algn="ctr"/>
            <a:r>
              <a:rPr lang="ru-RU" sz="3600" b="1" kern="10" dirty="0">
                <a:ln w="9525">
                  <a:solidFill>
                    <a:srgbClr val="0000CC"/>
                  </a:solidFill>
                  <a:round/>
                  <a:headEnd/>
                  <a:tailEnd/>
                </a:ln>
                <a:solidFill>
                  <a:srgbClr val="FFFFFF"/>
                </a:solidFill>
                <a:latin typeface="Bookman Old Style"/>
              </a:rPr>
              <a:t>С Ч А С Т Ь Е</a:t>
            </a:r>
          </a:p>
        </p:txBody>
      </p:sp>
      <p:sp>
        <p:nvSpPr>
          <p:cNvPr id="29" name="Заголовок 28"/>
          <p:cNvSpPr>
            <a:spLocks noGrp="1"/>
          </p:cNvSpPr>
          <p:nvPr>
            <p:ph type="title"/>
          </p:nvPr>
        </p:nvSpPr>
        <p:spPr>
          <a:xfrm>
            <a:off x="2411760" y="0"/>
            <a:ext cx="4695056" cy="664797"/>
          </a:xfrm>
        </p:spPr>
        <p:txBody>
          <a:bodyPr/>
          <a:lstStyle/>
          <a:p>
            <a:pPr algn="r"/>
            <a:r>
              <a:rPr lang="ru-RU" dirty="0"/>
              <a:t>Кластер</a:t>
            </a:r>
          </a:p>
        </p:txBody>
      </p:sp>
      <p:sp>
        <p:nvSpPr>
          <p:cNvPr id="30" name="Текст 29"/>
          <p:cNvSpPr>
            <a:spLocks noGrp="1"/>
          </p:cNvSpPr>
          <p:nvPr>
            <p:ph type="body" sz="quarter" idx="10"/>
          </p:nvPr>
        </p:nvSpPr>
        <p:spPr/>
        <p:txBody>
          <a:bodyPr/>
          <a:lstStyle/>
          <a:p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4266896006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</p:stCondLst>
                      <p:childTnLst>
                        <p:par>
                          <p:cTn id="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23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2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2000" fill="hold"/>
                                        <p:tgtEl>
                                          <p:spTgt spid="1026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2000" fill="hold"/>
                                        <p:tgtEl>
                                          <p:spTgt spid="1026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9" fill="hold" nodeType="afterGroup">
                            <p:stCondLst>
                              <p:cond delay="2000"/>
                            </p:stCondLst>
                            <p:childTnLst>
                              <p:par>
                                <p:cTn id="10" presetID="9" presetClass="exit" presetSubtype="0" fill="hold" grpId="1" nodeType="after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dissolve">
                                      <p:cBhvr>
                                        <p:cTn id="11" dur="1000"/>
                                        <p:tgtEl>
                                          <p:spTgt spid="1026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999"/>
                                          </p:stCondLst>
                                        </p:cTn>
                                        <p:tgtEl>
                                          <p:spTgt spid="102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3" fill="hold" nodeType="afterGroup">
                            <p:stCondLst>
                              <p:cond delay="3000"/>
                            </p:stCondLst>
                            <p:childTnLst>
                              <p:par>
                                <p:cTn id="14" presetID="23" presetClass="entr" presetSubtype="16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6" dur="2000" fill="hold"/>
                                        <p:tgtEl>
                                          <p:spTgt spid="15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7" dur="2000" fill="hold"/>
                                        <p:tgtEl>
                                          <p:spTgt spid="15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8" fill="hold" nodeType="afterGroup">
                            <p:stCondLst>
                              <p:cond delay="5000"/>
                            </p:stCondLst>
                            <p:childTnLst>
                              <p:par>
                                <p:cTn id="19" presetID="9" presetClass="exit" presetSubtype="0" fill="hold" grpId="1" nodeType="after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dissolve">
                                      <p:cBhvr>
                                        <p:cTn id="20" dur="1000"/>
                                        <p:tgtEl>
                                          <p:spTgt spid="15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999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2" fill="hold" nodeType="afterGroup">
                            <p:stCondLst>
                              <p:cond delay="6000"/>
                            </p:stCondLst>
                            <p:childTnLst>
                              <p:par>
                                <p:cTn id="23" presetID="23" presetClass="entr" presetSubtype="16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5" dur="2000" fill="hold"/>
                                        <p:tgtEl>
                                          <p:spTgt spid="16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6" dur="2000" fill="hold"/>
                                        <p:tgtEl>
                                          <p:spTgt spid="16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7" fill="hold" nodeType="afterGroup">
                            <p:stCondLst>
                              <p:cond delay="8000"/>
                            </p:stCondLst>
                            <p:childTnLst>
                              <p:par>
                                <p:cTn id="28" presetID="9" presetClass="exit" presetSubtype="0" fill="hold" grpId="1" nodeType="after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dissolve">
                                      <p:cBhvr>
                                        <p:cTn id="29" dur="1000"/>
                                        <p:tgtEl>
                                          <p:spTgt spid="16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999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1" fill="hold" nodeType="afterGroup">
                            <p:stCondLst>
                              <p:cond delay="9000"/>
                            </p:stCondLst>
                            <p:childTnLst>
                              <p:par>
                                <p:cTn id="32" presetID="23" presetClass="entr" presetSubtype="16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34" dur="2000" fill="hold"/>
                                        <p:tgtEl>
                                          <p:spTgt spid="17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5" dur="2000" fill="hold"/>
                                        <p:tgtEl>
                                          <p:spTgt spid="17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6" fill="hold" nodeType="afterGroup">
                            <p:stCondLst>
                              <p:cond delay="11000"/>
                            </p:stCondLst>
                            <p:childTnLst>
                              <p:par>
                                <p:cTn id="37" presetID="9" presetClass="exit" presetSubtype="0" fill="hold" grpId="1" nodeType="after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dissolve">
                                      <p:cBhvr>
                                        <p:cTn id="38" dur="1000"/>
                                        <p:tgtEl>
                                          <p:spTgt spid="17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39" dur="1" fill="hold">
                                          <p:stCondLst>
                                            <p:cond delay="999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40" fill="hold" nodeType="afterGroup">
                            <p:stCondLst>
                              <p:cond delay="12000"/>
                            </p:stCondLst>
                            <p:childTnLst>
                              <p:par>
                                <p:cTn id="41" presetID="23" presetClass="entr" presetSubtype="16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43" dur="2000" fill="hold"/>
                                        <p:tgtEl>
                                          <p:spTgt spid="25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4" dur="2000" fill="hold"/>
                                        <p:tgtEl>
                                          <p:spTgt spid="25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45" fill="hold" nodeType="afterGroup">
                            <p:stCondLst>
                              <p:cond delay="14000"/>
                            </p:stCondLst>
                            <p:childTnLst>
                              <p:par>
                                <p:cTn id="46" presetID="9" presetClass="exit" presetSubtype="0" fill="hold" grpId="1" nodeType="after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dissolve">
                                      <p:cBhvr>
                                        <p:cTn id="47" dur="1000"/>
                                        <p:tgtEl>
                                          <p:spTgt spid="25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48" dur="1" fill="hold">
                                          <p:stCondLst>
                                            <p:cond delay="999"/>
                                          </p:stCondLst>
                                        </p:cTn>
                                        <p:tgtEl>
                                          <p:spTgt spid="2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49" fill="hold" nodeType="afterGroup">
                            <p:stCondLst>
                              <p:cond delay="15000"/>
                            </p:stCondLst>
                            <p:childTnLst>
                              <p:par>
                                <p:cTn id="50" presetID="23" presetClass="entr" presetSubtype="16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52" dur="2000" fill="hold"/>
                                        <p:tgtEl>
                                          <p:spTgt spid="26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3" dur="2000" fill="hold"/>
                                        <p:tgtEl>
                                          <p:spTgt spid="26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54" fill="hold" nodeType="afterGroup">
                            <p:stCondLst>
                              <p:cond delay="17000"/>
                            </p:stCondLst>
                            <p:childTnLst>
                              <p:par>
                                <p:cTn id="55" presetID="9" presetClass="exit" presetSubtype="0" fill="hold" grpId="1" nodeType="after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dissolve">
                                      <p:cBhvr>
                                        <p:cTn id="56" dur="1000"/>
                                        <p:tgtEl>
                                          <p:spTgt spid="26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57" dur="1" fill="hold">
                                          <p:stCondLst>
                                            <p:cond delay="999"/>
                                          </p:stCondLst>
                                        </p:cTn>
                                        <p:tgtEl>
                                          <p:spTgt spid="2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58" fill="hold" nodeType="afterGroup">
                            <p:stCondLst>
                              <p:cond delay="18000"/>
                            </p:stCondLst>
                            <p:childTnLst>
                              <p:par>
                                <p:cTn id="59" presetID="23" presetClass="entr" presetSubtype="16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61" dur="2000" fill="hold"/>
                                        <p:tgtEl>
                                          <p:spTgt spid="27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62" dur="2000" fill="hold"/>
                                        <p:tgtEl>
                                          <p:spTgt spid="27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63" fill="hold" nodeType="afterGroup">
                            <p:stCondLst>
                              <p:cond delay="20000"/>
                            </p:stCondLst>
                            <p:childTnLst>
                              <p:par>
                                <p:cTn id="64" presetID="9" presetClass="exit" presetSubtype="0" fill="hold" grpId="1" nodeType="after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dissolve">
                                      <p:cBhvr>
                                        <p:cTn id="65" dur="1000"/>
                                        <p:tgtEl>
                                          <p:spTgt spid="27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66" dur="1" fill="hold">
                                          <p:stCondLst>
                                            <p:cond delay="999"/>
                                          </p:stCondLst>
                                        </p:cTn>
                                        <p:tgtEl>
                                          <p:spTgt spid="2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67" fill="hold" nodeType="clickPar">
                      <p:stCondLst>
                        <p:cond delay="indefinite"/>
                      </p:stCondLst>
                      <p:childTnLst>
                        <p:par>
                          <p:cTn id="68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69" presetID="9" presetClass="exit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dissolve">
                                      <p:cBhvr>
                                        <p:cTn id="70" dur="2000"/>
                                        <p:tgtEl>
                                          <p:spTgt spid="18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71" dur="1" fill="hold">
                                          <p:stCondLst>
                                            <p:cond delay="1999"/>
                                          </p:stCondLst>
                                        </p:cTn>
                                        <p:tgtEl>
                                          <p:spTgt spid="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2" presetID="9" presetClass="exit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dissolve">
                                      <p:cBhvr>
                                        <p:cTn id="73" dur="2000"/>
                                        <p:tgtEl>
                                          <p:spTgt spid="20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74" dur="1" fill="hold">
                                          <p:stCondLst>
                                            <p:cond delay="1999"/>
                                          </p:stCondLst>
                                        </p:cTn>
                                        <p:tgtEl>
                                          <p:spTgt spid="2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5" presetID="9" presetClass="exit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dissolve">
                                      <p:cBhvr>
                                        <p:cTn id="76" dur="2000"/>
                                        <p:tgtEl>
                                          <p:spTgt spid="19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77" dur="1" fill="hold">
                                          <p:stCondLst>
                                            <p:cond delay="1999"/>
                                          </p:stCondLst>
                                        </p:cTn>
                                        <p:tgtEl>
                                          <p:spTgt spid="1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8" presetID="9" presetClass="exit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dissolve">
                                      <p:cBhvr>
                                        <p:cTn id="79" dur="2000"/>
                                        <p:tgtEl>
                                          <p:spTgt spid="21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80" dur="1" fill="hold">
                                          <p:stCondLst>
                                            <p:cond delay="1999"/>
                                          </p:stCondLst>
                                        </p:cTn>
                                        <p:tgtEl>
                                          <p:spTgt spid="2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81" presetID="9" presetClass="exit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dissolve">
                                      <p:cBhvr>
                                        <p:cTn id="82" dur="2000"/>
                                        <p:tgtEl>
                                          <p:spTgt spid="22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83" dur="1" fill="hold">
                                          <p:stCondLst>
                                            <p:cond delay="1999"/>
                                          </p:stCondLst>
                                        </p:cTn>
                                        <p:tgtEl>
                                          <p:spTgt spid="2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84" presetID="9" presetClass="exit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dissolve">
                                      <p:cBhvr>
                                        <p:cTn id="85" dur="2000"/>
                                        <p:tgtEl>
                                          <p:spTgt spid="23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86" dur="1" fill="hold">
                                          <p:stCondLst>
                                            <p:cond delay="1999"/>
                                          </p:stCondLst>
                                        </p:cTn>
                                        <p:tgtEl>
                                          <p:spTgt spid="2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87" presetID="9" presetClass="exit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dissolve">
                                      <p:cBhvr>
                                        <p:cTn id="88" dur="2000"/>
                                        <p:tgtEl>
                                          <p:spTgt spid="24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89" dur="1" fill="hold">
                                          <p:stCondLst>
                                            <p:cond delay="1999"/>
                                          </p:stCondLst>
                                        </p:cTn>
                                        <p:tgtEl>
                                          <p:spTgt spid="2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90" presetID="23" presetClass="entr" presetSubtype="16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2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92" dur="2000" fill="hold"/>
                                        <p:tgtEl>
                                          <p:spTgt spid="1027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3" dur="2000" fill="hold"/>
                                        <p:tgtEl>
                                          <p:spTgt spid="1027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026" grpId="0" animBg="1"/>
      <p:bldP spid="1026" grpId="1" animBg="1"/>
      <p:bldP spid="15" grpId="0" animBg="1"/>
      <p:bldP spid="15" grpId="1" animBg="1"/>
      <p:bldP spid="16" grpId="0" animBg="1"/>
      <p:bldP spid="16" grpId="1" animBg="1"/>
      <p:bldP spid="17" grpId="0" animBg="1"/>
      <p:bldP spid="17" grpId="1" animBg="1"/>
      <p:bldP spid="25" grpId="0" animBg="1"/>
      <p:bldP spid="25" grpId="1" animBg="1"/>
      <p:bldP spid="26" grpId="0" animBg="1"/>
      <p:bldP spid="26" grpId="1" animBg="1"/>
      <p:bldP spid="27" grpId="0" animBg="1"/>
      <p:bldP spid="27" grpId="1" animBg="1"/>
      <p:bldP spid="1027" grpId="0" animBg="1"/>
    </p:bldLst>
  </p:timing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2051720" y="1052736"/>
            <a:ext cx="7543800" cy="1188720"/>
          </a:xfrm>
        </p:spPr>
        <p:txBody>
          <a:bodyPr/>
          <a:lstStyle/>
          <a:p>
            <a:r>
              <a:rPr lang="ru-RU" dirty="0" smtClean="0"/>
              <a:t>Домашнее задание</a:t>
            </a:r>
            <a:endParaRPr lang="ru-RU" dirty="0"/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>
          <a:xfrm>
            <a:off x="323528" y="2420888"/>
            <a:ext cx="8496944" cy="4267200"/>
          </a:xfrm>
        </p:spPr>
        <p:txBody>
          <a:bodyPr>
            <a:normAutofit/>
          </a:bodyPr>
          <a:lstStyle/>
          <a:p>
            <a:pPr>
              <a:spcBef>
                <a:spcPts val="0"/>
              </a:spcBef>
            </a:pPr>
            <a:r>
              <a:rPr lang="ru-RU" sz="2800" dirty="0" smtClean="0">
                <a:solidFill>
                  <a:srgbClr val="002060"/>
                </a:solidFill>
              </a:rPr>
              <a:t>Написать сочинение-рассуждение </a:t>
            </a:r>
          </a:p>
          <a:p>
            <a:pPr>
              <a:spcBef>
                <a:spcPts val="0"/>
              </a:spcBef>
              <a:buNone/>
            </a:pPr>
            <a:r>
              <a:rPr lang="ru-RU" sz="2800" b="1" dirty="0" smtClean="0">
                <a:solidFill>
                  <a:srgbClr val="002060"/>
                </a:solidFill>
              </a:rPr>
              <a:t>«Что такое счастье?» (Что значит быть счастливым?)</a:t>
            </a:r>
            <a:r>
              <a:rPr lang="ru-RU" sz="2800" dirty="0" smtClean="0">
                <a:solidFill>
                  <a:srgbClr val="002060"/>
                </a:solidFill>
              </a:rPr>
              <a:t>(По рассказам А.П.Чехова «О любви», И.А.Бунина «Кавказ», А.И.Куприна «Куст сирени») </a:t>
            </a:r>
          </a:p>
          <a:p>
            <a:pPr>
              <a:spcBef>
                <a:spcPts val="0"/>
              </a:spcBef>
              <a:buNone/>
            </a:pPr>
            <a:r>
              <a:rPr lang="ru-RU" sz="2800" i="1" dirty="0" smtClean="0">
                <a:solidFill>
                  <a:srgbClr val="002060"/>
                </a:solidFill>
              </a:rPr>
              <a:t>(см. памятку «Как писать сочинение-рассуждение»).</a:t>
            </a:r>
            <a:endParaRPr lang="ru-RU" sz="2800" i="1" dirty="0">
              <a:solidFill>
                <a:srgbClr val="002060"/>
              </a:solidFill>
            </a:endParaRPr>
          </a:p>
        </p:txBody>
      </p:sp>
    </p:spTree>
  </p:cSld>
  <p:clrMapOvr>
    <a:masterClrMapping/>
  </p:clrMapOvr>
  <p:transition>
    <p:fade/>
  </p:transition>
  <p:timing>
    <p:tnLst>
      <p:par>
        <p:cTn id="1" dur="indefinite" restart="never" nodeType="tmRoot"/>
      </p:par>
    </p:tnLst>
  </p:timing>
</p:sld>
</file>

<file path=ppt/theme/theme1.xml><?xml version="1.0" encoding="utf-8"?>
<a:theme xmlns:a="http://schemas.openxmlformats.org/drawingml/2006/main" name="Тема52">
  <a:themeElements>
    <a:clrScheme name="Поток">
      <a:dk1>
        <a:sysClr val="windowText" lastClr="000000"/>
      </a:dk1>
      <a:lt1>
        <a:sysClr val="window" lastClr="FFFFFF"/>
      </a:lt1>
      <a:dk2>
        <a:srgbClr val="04617B"/>
      </a:dk2>
      <a:lt2>
        <a:srgbClr val="DBF5F9"/>
      </a:lt2>
      <a:accent1>
        <a:srgbClr val="0F6FC6"/>
      </a:accent1>
      <a:accent2>
        <a:srgbClr val="009DD9"/>
      </a:accent2>
      <a:accent3>
        <a:srgbClr val="0BD0D9"/>
      </a:accent3>
      <a:accent4>
        <a:srgbClr val="10CF9B"/>
      </a:accent4>
      <a:accent5>
        <a:srgbClr val="7CCA62"/>
      </a:accent5>
      <a:accent6>
        <a:srgbClr val="A5C249"/>
      </a:accent6>
      <a:hlink>
        <a:srgbClr val="E2D700"/>
      </a:hlink>
      <a:folHlink>
        <a:srgbClr val="85DFD0"/>
      </a:folHlink>
    </a:clrScheme>
    <a:fontScheme name="Литейная">
      <a:majorFont>
        <a:latin typeface="Rockwell"/>
        <a:ea typeface=""/>
        <a:cs typeface=""/>
        <a:font script="Grek" typeface="Cambria"/>
        <a:font script="Cyrl" typeface="Cambria"/>
        <a:font script="Jpan" typeface="HG明朝B"/>
        <a:font script="Hang" typeface="바탕"/>
        <a:font script="Hans" typeface="方正姚体"/>
        <a:font script="Hant" typeface="微軟正黑體"/>
        <a:font script="Arab" typeface="Times New Roman"/>
        <a:font script="Hebr" typeface="David"/>
        <a:font script="Thai" typeface="JasmineUPC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ajorFont>
      <a:minorFont>
        <a:latin typeface="Rockwell"/>
        <a:ea typeface=""/>
        <a:cs typeface=""/>
        <a:font script="Grek" typeface="Cambria"/>
        <a:font script="Cyrl" typeface="Cambria"/>
        <a:font script="Jpan" typeface="HG明朝B"/>
        <a:font script="Hang" typeface="바탕"/>
        <a:font script="Hans" typeface="方正姚体"/>
        <a:font script="Hant" typeface="標楷體"/>
        <a:font script="Arab" typeface="Times New Roman"/>
        <a:font script="Hebr" typeface="David"/>
        <a:font script="Thai" typeface="JasmineUPC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inorFont>
    </a:fontScheme>
    <a:fmtScheme name="Открытая">
      <a:fillStyleLst>
        <a:solidFill>
          <a:schemeClr val="phClr"/>
        </a:solidFill>
        <a:gradFill rotWithShape="1">
          <a:gsLst>
            <a:gs pos="0">
              <a:schemeClr val="phClr">
                <a:tint val="62000"/>
                <a:satMod val="180000"/>
              </a:schemeClr>
            </a:gs>
            <a:gs pos="65000">
              <a:schemeClr val="phClr">
                <a:tint val="32000"/>
                <a:satMod val="250000"/>
              </a:schemeClr>
            </a:gs>
            <a:gs pos="100000">
              <a:schemeClr val="phClr">
                <a:tint val="23000"/>
                <a:satMod val="300000"/>
              </a:schemeClr>
            </a:gs>
          </a:gsLst>
          <a:lin ang="16200000" scaled="0"/>
        </a:gradFill>
        <a:gradFill rotWithShape="1">
          <a:gsLst>
            <a:gs pos="0">
              <a:schemeClr val="phClr">
                <a:shade val="15000"/>
                <a:satMod val="180000"/>
              </a:schemeClr>
            </a:gs>
            <a:gs pos="50000">
              <a:schemeClr val="phClr">
                <a:shade val="45000"/>
                <a:satMod val="170000"/>
              </a:schemeClr>
            </a:gs>
            <a:gs pos="70000">
              <a:schemeClr val="phClr">
                <a:tint val="99000"/>
                <a:shade val="65000"/>
                <a:satMod val="155000"/>
              </a:schemeClr>
            </a:gs>
            <a:gs pos="100000">
              <a:schemeClr val="phClr">
                <a:tint val="95500"/>
                <a:shade val="100000"/>
                <a:satMod val="15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/>
          </a:solidFill>
          <a:prstDash val="solid"/>
        </a:ln>
        <a:ln w="55000" cap="flat" cmpd="thickThin" algn="ctr">
          <a:solidFill>
            <a:schemeClr val="phClr"/>
          </a:solidFill>
          <a:prstDash val="solid"/>
        </a:ln>
        <a:ln w="63500" cap="flat" cmpd="thickThin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50800" dist="381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50800" dist="381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63500" dist="38100" dir="5400000" rotWithShape="0">
              <a:srgbClr val="000000">
                <a:alpha val="45000"/>
              </a:srgbClr>
            </a:outerShdw>
          </a:effectLst>
          <a:scene3d>
            <a:camera prst="orthographicFront" fov="0">
              <a:rot lat="0" lon="0" rev="0"/>
            </a:camera>
            <a:lightRig rig="glow" dir="t">
              <a:rot lat="0" lon="0" rev="6360000"/>
            </a:lightRig>
          </a:scene3d>
          <a:sp3d contourW="1000" prstMaterial="flat">
            <a:bevelT w="95250" h="101600"/>
            <a:contourClr>
              <a:schemeClr val="phClr">
                <a:satMod val="300000"/>
              </a:schemeClr>
            </a:contourClr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 bwMode="auto">
        <a:ln>
          <a:headEnd type="none" w="med" len="med"/>
          <a:tailEnd type="none" w="med" len="med"/>
        </a:ln>
      </a:spPr>
      <a:bodyPr vert="horz" wrap="square" lIns="91436" tIns="45718" rIns="91436" bIns="45718" numCol="1" rtlCol="0" anchor="ctr" anchorCtr="0" compatLnSpc="1">
        <a:prstTxWarp prst="textNoShape">
          <a:avLst/>
        </a:prstTxWarp>
      </a:bodyPr>
      <a:lstStyle>
        <a:defPPr algn="ctr" defTabSz="914099" fontAlgn="base">
          <a:spcBef>
            <a:spcPct val="0"/>
          </a:spcBef>
          <a:spcAft>
            <a:spcPct val="0"/>
          </a:spcAft>
          <a:defRPr sz="2300" dirty="0" smtClean="0">
            <a:solidFill>
              <a:srgbClr val="FFFFFF"/>
            </a:solidFill>
            <a:effectLst>
              <a:outerShdw blurRad="38100" dist="38100" dir="2700000" algn="tl">
                <a:srgbClr val="000000">
                  <a:alpha val="43137"/>
                </a:srgbClr>
              </a:outerShdw>
            </a:effectLst>
            <a:latin typeface="Segoe" pitchFamily="34" charset="0"/>
          </a:defRPr>
        </a:defPPr>
      </a:lstStyle>
      <a:style>
        <a:lnRef idx="0">
          <a:schemeClr val="accent2"/>
        </a:lnRef>
        <a:fillRef idx="3">
          <a:schemeClr val="accent2"/>
        </a:fillRef>
        <a:effectRef idx="3">
          <a:schemeClr val="accent2"/>
        </a:effectRef>
        <a:fontRef idx="minor">
          <a:schemeClr val="lt1"/>
        </a:fontRef>
      </a:style>
    </a:spDef>
  </a:objectDefaults>
  <a:extraClrSchemeLst/>
</a:theme>
</file>

<file path=ppt/theme/theme2.xml><?xml version="1.0" encoding="utf-8"?>
<a:theme xmlns:a="http://schemas.openxmlformats.org/drawingml/2006/main" name="Белый текст и шрифт Courier для слайдов с кодом">
  <a:themeElements>
    <a:clrScheme name="Blue Template-Template">
      <a:dk1>
        <a:srgbClr val="000000"/>
      </a:dk1>
      <a:lt1>
        <a:srgbClr val="FFFFFF"/>
      </a:lt1>
      <a:dk2>
        <a:srgbClr val="050595"/>
      </a:dk2>
      <a:lt2>
        <a:srgbClr val="FFFFFF"/>
      </a:lt2>
      <a:accent1>
        <a:srgbClr val="FFC000"/>
      </a:accent1>
      <a:accent2>
        <a:srgbClr val="3497AE"/>
      </a:accent2>
      <a:accent3>
        <a:srgbClr val="DF8045"/>
      </a:accent3>
      <a:accent4>
        <a:srgbClr val="7DCC2E"/>
      </a:accent4>
      <a:accent5>
        <a:srgbClr val="FF9929"/>
      </a:accent5>
      <a:accent6>
        <a:srgbClr val="7D3DA1"/>
      </a:accent6>
      <a:hlink>
        <a:srgbClr val="F3EB4F"/>
      </a:hlink>
      <a:folHlink>
        <a:srgbClr val="7DDDFF"/>
      </a:folHlink>
    </a:clrScheme>
    <a:fontScheme name="Литейная">
      <a:majorFont>
        <a:latin typeface="Rockwell"/>
        <a:ea typeface=""/>
        <a:cs typeface=""/>
        <a:font script="Grek" typeface="Cambria"/>
        <a:font script="Cyrl" typeface="Cambria"/>
        <a:font script="Jpan" typeface="HG明朝B"/>
        <a:font script="Hang" typeface="바탕"/>
        <a:font script="Hans" typeface="方正姚体"/>
        <a:font script="Hant" typeface="微軟正黑體"/>
        <a:font script="Arab" typeface="Times New Roman"/>
        <a:font script="Hebr" typeface="David"/>
        <a:font script="Thai" typeface="JasmineUPC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ajorFont>
      <a:minorFont>
        <a:latin typeface="Rockwell"/>
        <a:ea typeface=""/>
        <a:cs typeface=""/>
        <a:font script="Grek" typeface="Cambria"/>
        <a:font script="Cyrl" typeface="Cambria"/>
        <a:font script="Jpan" typeface="HG明朝B"/>
        <a:font script="Hang" typeface="바탕"/>
        <a:font script="Hans" typeface="方正姚体"/>
        <a:font script="Hant" typeface="標楷體"/>
        <a:font script="Arab" typeface="Times New Roman"/>
        <a:font script="Hebr" typeface="David"/>
        <a:font script="Thai" typeface="JasmineUPC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inorFont>
    </a:fontScheme>
    <a:fmtScheme name="Concourse">
      <a:fillStyleLst>
        <a:solidFill>
          <a:schemeClr val="phClr"/>
        </a:solidFill>
        <a:gradFill rotWithShape="1">
          <a:gsLst>
            <a:gs pos="0">
              <a:schemeClr val="phClr">
                <a:tint val="62000"/>
                <a:satMod val="180000"/>
              </a:schemeClr>
            </a:gs>
            <a:gs pos="65000">
              <a:schemeClr val="phClr">
                <a:tint val="32000"/>
                <a:satMod val="250000"/>
              </a:schemeClr>
            </a:gs>
            <a:gs pos="100000">
              <a:schemeClr val="phClr">
                <a:tint val="23000"/>
                <a:satMod val="300000"/>
              </a:schemeClr>
            </a:gs>
          </a:gsLst>
          <a:lin ang="16200000" scaled="0"/>
        </a:gradFill>
        <a:gradFill rotWithShape="1">
          <a:gsLst>
            <a:gs pos="0">
              <a:schemeClr val="phClr">
                <a:shade val="15000"/>
                <a:satMod val="180000"/>
              </a:schemeClr>
            </a:gs>
            <a:gs pos="50000">
              <a:schemeClr val="phClr">
                <a:shade val="45000"/>
                <a:satMod val="170000"/>
              </a:schemeClr>
            </a:gs>
            <a:gs pos="70000">
              <a:schemeClr val="phClr">
                <a:tint val="99000"/>
                <a:shade val="65000"/>
                <a:satMod val="155000"/>
              </a:schemeClr>
            </a:gs>
            <a:gs pos="100000">
              <a:schemeClr val="phClr">
                <a:tint val="95500"/>
                <a:shade val="100000"/>
                <a:satMod val="15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/>
          </a:solidFill>
          <a:prstDash val="solid"/>
        </a:ln>
        <a:ln w="55000" cap="flat" cmpd="thickThin" algn="ctr">
          <a:solidFill>
            <a:schemeClr val="phClr"/>
          </a:solidFill>
          <a:prstDash val="solid"/>
        </a:ln>
        <a:ln w="63500" cap="flat" cmpd="thickThin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50800" dist="381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50800" dist="381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63500" dist="38100" dir="5400000" rotWithShape="0">
              <a:srgbClr val="000000">
                <a:alpha val="45000"/>
              </a:srgbClr>
            </a:outerShdw>
          </a:effectLst>
          <a:scene3d>
            <a:camera prst="orthographicFront" fov="0">
              <a:rot lat="0" lon="0" rev="0"/>
            </a:camera>
            <a:lightRig rig="glow" dir="t">
              <a:rot lat="0" lon="0" rev="6360000"/>
            </a:lightRig>
          </a:scene3d>
          <a:sp3d contourW="1000" prstMaterial="flat">
            <a:bevelT w="95250" h="101600"/>
            <a:contourClr>
              <a:schemeClr val="phClr">
                <a:satMod val="300000"/>
              </a:schemeClr>
            </a:contourClr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 bwMode="auto">
        <a:ln>
          <a:headEnd type="none" w="med" len="med"/>
          <a:tailEnd type="none" w="med" len="med"/>
        </a:ln>
      </a:spPr>
      <a:bodyPr vert="horz" wrap="square" lIns="109728" tIns="54864" rIns="109728" bIns="54864" numCol="1" rtlCol="0" anchor="ctr" anchorCtr="0" compatLnSpc="1">
        <a:prstTxWarp prst="textNoShape">
          <a:avLst/>
        </a:prstTxWarp>
      </a:bodyPr>
      <a:lstStyle>
        <a:defPPr marL="0" marR="0" indent="0" algn="ctr" defTabSz="1096963" rtl="0" eaLnBrk="1" fontAlgn="base" latinLnBrk="0" hangingPunct="1">
          <a:lnSpc>
            <a:spcPct val="100000"/>
          </a:lnSpc>
          <a:spcBef>
            <a:spcPct val="0"/>
          </a:spcBef>
          <a:spcAft>
            <a:spcPct val="0"/>
          </a:spcAft>
          <a:buClrTx/>
          <a:buSzTx/>
          <a:buFontTx/>
          <a:buNone/>
          <a:tabLst/>
          <a:defRPr kumimoji="0" sz="2800" b="0" i="0" u="none" strike="noStrike" cap="none" normalizeH="0" baseline="0" dirty="0" smtClean="0">
            <a:solidFill>
              <a:schemeClr val="tx1"/>
            </a:solidFill>
            <a:effectLst>
              <a:outerShdw blurRad="38100" dist="38100" dir="2700000" algn="tl">
                <a:srgbClr val="000000">
                  <a:alpha val="43137"/>
                </a:srgbClr>
              </a:outerShdw>
            </a:effectLst>
            <a:latin typeface="Segoe" pitchFamily="34" charset="0"/>
          </a:defRPr>
        </a:defPPr>
      </a:lstStyle>
      <a:style>
        <a:lnRef idx="0">
          <a:schemeClr val="accent2"/>
        </a:lnRef>
        <a:fillRef idx="3">
          <a:schemeClr val="accent2"/>
        </a:fillRef>
        <a:effectRef idx="3">
          <a:schemeClr val="accent2"/>
        </a:effectRef>
        <a:fontRef idx="minor">
          <a:schemeClr val="lt1"/>
        </a:fontRef>
      </a:style>
    </a:spDef>
  </a:objectDefaults>
  <a:extraClrSchemeLst/>
</a:theme>
</file>

<file path=ppt/theme/theme3.xml><?xml version="1.0" encoding="utf-8"?>
<a:theme xmlns:a="http://schemas.openxmlformats.org/drawingml/2006/main" name="Тема Office">
  <a:themeElements>
    <a:clrScheme name="Стандартная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Стандартная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Стандартная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emplate>Тема52</Template>
  <TotalTime>1564</TotalTime>
  <Words>447</Words>
  <Application>Microsoft Office PowerPoint</Application>
  <PresentationFormat>Экран (4:3)</PresentationFormat>
  <Paragraphs>73</Paragraphs>
  <Slides>16</Slides>
  <Notes>3</Notes>
  <HiddenSlides>0</HiddenSlides>
  <MMClips>0</MMClips>
  <ScaleCrop>false</ScaleCrop>
  <HeadingPairs>
    <vt:vector size="6" baseType="variant">
      <vt:variant>
        <vt:lpstr>Использованные шрифты</vt:lpstr>
      </vt:variant>
      <vt:variant>
        <vt:i4>10</vt:i4>
      </vt:variant>
      <vt:variant>
        <vt:lpstr>Тема</vt:lpstr>
      </vt:variant>
      <vt:variant>
        <vt:i4>2</vt:i4>
      </vt:variant>
      <vt:variant>
        <vt:lpstr>Заголовки слайдов</vt:lpstr>
      </vt:variant>
      <vt:variant>
        <vt:i4>16</vt:i4>
      </vt:variant>
    </vt:vector>
  </HeadingPairs>
  <TitlesOfParts>
    <vt:vector size="28" baseType="lpstr">
      <vt:lpstr>Arial</vt:lpstr>
      <vt:lpstr>Bookman Old Style</vt:lpstr>
      <vt:lpstr>Calibri</vt:lpstr>
      <vt:lpstr>Cambria</vt:lpstr>
      <vt:lpstr>Cambria Math</vt:lpstr>
      <vt:lpstr>Courier New</vt:lpstr>
      <vt:lpstr>Mangal</vt:lpstr>
      <vt:lpstr>Rockwell</vt:lpstr>
      <vt:lpstr>Times New Roman</vt:lpstr>
      <vt:lpstr>Wingdings</vt:lpstr>
      <vt:lpstr>Тема52</vt:lpstr>
      <vt:lpstr>Белый текст и шрифт Courier для слайдов с кодом</vt:lpstr>
      <vt:lpstr>Что такое счастье?</vt:lpstr>
      <vt:lpstr>Презентация PowerPoint</vt:lpstr>
      <vt:lpstr>Толковый словарь С.И. Ожегова </vt:lpstr>
      <vt:lpstr>Влюблённость указывает человеку,  каким он    должен быть.                              А .П.Чехов  </vt:lpstr>
      <vt:lpstr>А.П.Чехов  «О любви»  </vt:lpstr>
      <vt:lpstr>А .П.Чехов «О любви» </vt:lpstr>
      <vt:lpstr>Что такое любовь? Солнечный удар, томление духа или благодать?                                                Всякая любовь - великое счастье, даже если она не разделена.                                             И.А.Бунин</vt:lpstr>
      <vt:lpstr>И.А.Бунин «Кавказ» </vt:lpstr>
      <vt:lpstr>И.А.Бунин «Кавказ» </vt:lpstr>
      <vt:lpstr>Презентация PowerPoint</vt:lpstr>
      <vt:lpstr>А.И.Куприн «Куст сирени» </vt:lpstr>
      <vt:lpstr>А .И.Куприн «Куст сирени» </vt:lpstr>
      <vt:lpstr>Христианская точка зрения на семейные отношения, на понятие счастья</vt:lpstr>
      <vt:lpstr>Диспут</vt:lpstr>
      <vt:lpstr>Кластер</vt:lpstr>
      <vt:lpstr>Домашнее задание</vt:lpstr>
    </vt:vector>
  </TitlesOfParts>
  <Company>RePack by SPecialiST</Company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Что такое любовь?</dc:title>
  <dc:creator>User</dc:creator>
  <cp:lastModifiedBy>79033181735</cp:lastModifiedBy>
  <cp:revision>115</cp:revision>
  <dcterms:created xsi:type="dcterms:W3CDTF">2015-01-10T09:31:47Z</dcterms:created>
  <dcterms:modified xsi:type="dcterms:W3CDTF">2020-02-14T10:15:27Z</dcterms:modified>
</cp:coreProperties>
</file>